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4"/>
  </p:sldMasterIdLst>
  <p:notesMasterIdLst>
    <p:notesMasterId r:id="rId38"/>
  </p:notesMasterIdLst>
  <p:sldIdLst>
    <p:sldId id="256" r:id="rId25"/>
    <p:sldId id="263" r:id="rId26"/>
    <p:sldId id="310" r:id="rId27"/>
    <p:sldId id="314" r:id="rId28"/>
    <p:sldId id="257" r:id="rId29"/>
    <p:sldId id="266" r:id="rId30"/>
    <p:sldId id="267" r:id="rId31"/>
    <p:sldId id="258" r:id="rId32"/>
    <p:sldId id="315" r:id="rId33"/>
    <p:sldId id="316" r:id="rId34"/>
    <p:sldId id="305" r:id="rId35"/>
    <p:sldId id="307" r:id="rId36"/>
    <p:sldId id="317"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4"/>
    <p:restoredTop sz="94681"/>
  </p:normalViewPr>
  <p:slideViewPr>
    <p:cSldViewPr snapToGrid="0">
      <p:cViewPr varScale="1">
        <p:scale>
          <a:sx n="102" d="100"/>
          <a:sy n="102" d="100"/>
        </p:scale>
        <p:origin x="856"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slide" Target="slides/slide2.xml"/><Relationship Id="rId39" Type="http://schemas.openxmlformats.org/officeDocument/2006/relationships/presProps" Target="presProps.xml"/><Relationship Id="rId21" Type="http://schemas.openxmlformats.org/officeDocument/2006/relationships/customXml" Target="../customXml/item21.xml"/><Relationship Id="rId34" Type="http://schemas.openxmlformats.org/officeDocument/2006/relationships/slide" Target="slides/slide10.xml"/><Relationship Id="rId42" Type="http://schemas.openxmlformats.org/officeDocument/2006/relationships/tableStyles" Target="tableStyles.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customXml" Target="../customXml/item20.xml"/><Relationship Id="rId29" Type="http://schemas.openxmlformats.org/officeDocument/2006/relationships/slide" Target="slides/slide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Master" Target="slideMasters/slideMaster1.xml"/><Relationship Id="rId32" Type="http://schemas.openxmlformats.org/officeDocument/2006/relationships/slide" Target="slides/slide8.xml"/><Relationship Id="rId37" Type="http://schemas.openxmlformats.org/officeDocument/2006/relationships/slide" Target="slides/slide13.xml"/><Relationship Id="rId40"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slide" Target="slides/slide4.xml"/><Relationship Id="rId36" Type="http://schemas.openxmlformats.org/officeDocument/2006/relationships/slide" Target="slides/slide12.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slide" Target="slides/slide7.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slide" Target="slides/slide3.xml"/><Relationship Id="rId30" Type="http://schemas.openxmlformats.org/officeDocument/2006/relationships/slide" Target="slides/slide6.xml"/><Relationship Id="rId35" Type="http://schemas.openxmlformats.org/officeDocument/2006/relationships/slide" Target="slides/slide11.xml"/><Relationship Id="rId8" Type="http://schemas.openxmlformats.org/officeDocument/2006/relationships/customXml" Target="../customXml/item8.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slide" Target="slides/slide1.xml"/><Relationship Id="rId33" Type="http://schemas.openxmlformats.org/officeDocument/2006/relationships/slide" Target="slides/slide9.xml"/><Relationship Id="rId38"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C3510B-DA27-4A09-A6CE-6884AC68C789}" type="doc">
      <dgm:prSet loTypeId="urn:microsoft.com/office/officeart/2018/2/layout/IconLabelDescriptionList" loCatId="icon" qsTypeId="urn:microsoft.com/office/officeart/2005/8/quickstyle/simple1" qsCatId="simple" csTypeId="urn:microsoft.com/office/officeart/2005/8/colors/accent1_2" csCatId="accent1" phldr="1"/>
      <dgm:spPr/>
      <dgm:t>
        <a:bodyPr/>
        <a:lstStyle/>
        <a:p>
          <a:endParaRPr lang="en-US"/>
        </a:p>
      </dgm:t>
    </dgm:pt>
    <dgm:pt modelId="{25FEEE1B-D317-448C-A2DD-93C782640818}">
      <dgm:prSet/>
      <dgm:spPr/>
      <dgm:t>
        <a:bodyPr/>
        <a:lstStyle/>
        <a:p>
          <a:pPr>
            <a:lnSpc>
              <a:spcPct val="100000"/>
            </a:lnSpc>
            <a:defRPr b="1"/>
          </a:pPr>
          <a:r>
            <a:rPr lang="en-GB" dirty="0"/>
            <a:t>Coaching is a future-focused </a:t>
          </a:r>
          <a:r>
            <a:rPr lang="en-GB" b="1" i="1" dirty="0"/>
            <a:t>partnership</a:t>
          </a:r>
          <a:r>
            <a:rPr lang="en-GB" dirty="0"/>
            <a:t> between you and your coach to - </a:t>
          </a:r>
          <a:endParaRPr lang="en-US" dirty="0"/>
        </a:p>
      </dgm:t>
    </dgm:pt>
    <dgm:pt modelId="{7AE34DF6-7452-414A-B72B-3E7C5A305111}" type="parTrans" cxnId="{BB054855-5F66-43B9-A58F-B0621E56C12C}">
      <dgm:prSet/>
      <dgm:spPr/>
      <dgm:t>
        <a:bodyPr/>
        <a:lstStyle/>
        <a:p>
          <a:endParaRPr lang="en-US"/>
        </a:p>
      </dgm:t>
    </dgm:pt>
    <dgm:pt modelId="{AF3E629D-5F36-4560-95FF-D97FF051D14D}" type="sibTrans" cxnId="{BB054855-5F66-43B9-A58F-B0621E56C12C}">
      <dgm:prSet/>
      <dgm:spPr/>
      <dgm:t>
        <a:bodyPr/>
        <a:lstStyle/>
        <a:p>
          <a:endParaRPr lang="en-US"/>
        </a:p>
      </dgm:t>
    </dgm:pt>
    <dgm:pt modelId="{B2E21126-F2F3-4FCC-9956-919A16891640}">
      <dgm:prSet/>
      <dgm:spPr/>
      <dgm:t>
        <a:bodyPr/>
        <a:lstStyle/>
        <a:p>
          <a:pPr>
            <a:lnSpc>
              <a:spcPct val="100000"/>
            </a:lnSpc>
            <a:buFont typeface="Arial" panose="020B0604020202020204" pitchFamily="34" charset="0"/>
            <a:buChar char="•"/>
          </a:pPr>
          <a:r>
            <a:rPr lang="en-GB" dirty="0"/>
            <a:t>Help you unlock your latent potential</a:t>
          </a:r>
          <a:endParaRPr lang="en-US" dirty="0"/>
        </a:p>
      </dgm:t>
    </dgm:pt>
    <dgm:pt modelId="{4F24650F-C296-4857-A481-5376BD45E327}" type="parTrans" cxnId="{116A406C-DE3E-4410-B31D-2F1F3649BBB6}">
      <dgm:prSet/>
      <dgm:spPr/>
      <dgm:t>
        <a:bodyPr/>
        <a:lstStyle/>
        <a:p>
          <a:endParaRPr lang="en-US"/>
        </a:p>
      </dgm:t>
    </dgm:pt>
    <dgm:pt modelId="{E48F1392-42CC-4F6F-A6E3-C3EC9B303EE2}" type="sibTrans" cxnId="{116A406C-DE3E-4410-B31D-2F1F3649BBB6}">
      <dgm:prSet/>
      <dgm:spPr/>
      <dgm:t>
        <a:bodyPr/>
        <a:lstStyle/>
        <a:p>
          <a:endParaRPr lang="en-US"/>
        </a:p>
      </dgm:t>
    </dgm:pt>
    <dgm:pt modelId="{79BA575C-BB39-46FB-9E70-B699F98D09E3}">
      <dgm:prSet/>
      <dgm:spPr/>
      <dgm:t>
        <a:bodyPr/>
        <a:lstStyle/>
        <a:p>
          <a:pPr>
            <a:lnSpc>
              <a:spcPct val="100000"/>
            </a:lnSpc>
            <a:buFont typeface="Arial" panose="020B0604020202020204" pitchFamily="34" charset="0"/>
            <a:buChar char="•"/>
          </a:pPr>
          <a:r>
            <a:rPr lang="en-GB" dirty="0"/>
            <a:t>Make a lasting positive impact on your motivation, clarity, performance, relationships and leadership style</a:t>
          </a:r>
          <a:endParaRPr lang="en-US" dirty="0"/>
        </a:p>
      </dgm:t>
    </dgm:pt>
    <dgm:pt modelId="{194387C2-EADE-4F6C-80E0-079F32281AC6}" type="parTrans" cxnId="{14165500-EE86-402D-9BD6-7D0AD63B15D5}">
      <dgm:prSet/>
      <dgm:spPr/>
      <dgm:t>
        <a:bodyPr/>
        <a:lstStyle/>
        <a:p>
          <a:endParaRPr lang="en-US"/>
        </a:p>
      </dgm:t>
    </dgm:pt>
    <dgm:pt modelId="{34F29368-6C74-4AB8-BA35-F800911070C7}" type="sibTrans" cxnId="{14165500-EE86-402D-9BD6-7D0AD63B15D5}">
      <dgm:prSet/>
      <dgm:spPr/>
      <dgm:t>
        <a:bodyPr/>
        <a:lstStyle/>
        <a:p>
          <a:endParaRPr lang="en-US"/>
        </a:p>
      </dgm:t>
    </dgm:pt>
    <dgm:pt modelId="{91738221-E4F6-4680-ADCE-B1127B0057D4}">
      <dgm:prSet/>
      <dgm:spPr/>
      <dgm:t>
        <a:bodyPr/>
        <a:lstStyle/>
        <a:p>
          <a:pPr>
            <a:lnSpc>
              <a:spcPct val="100000"/>
            </a:lnSpc>
            <a:defRPr b="1"/>
          </a:pPr>
          <a:r>
            <a:rPr lang="en-GB" dirty="0"/>
            <a:t>Your coach will - </a:t>
          </a:r>
          <a:endParaRPr lang="en-US" dirty="0"/>
        </a:p>
      </dgm:t>
    </dgm:pt>
    <dgm:pt modelId="{5286736C-3907-467C-86DD-7293B2A230D5}" type="parTrans" cxnId="{DB0BC814-579F-4C3A-928B-D01A5B6B32D6}">
      <dgm:prSet/>
      <dgm:spPr/>
      <dgm:t>
        <a:bodyPr/>
        <a:lstStyle/>
        <a:p>
          <a:endParaRPr lang="en-US"/>
        </a:p>
      </dgm:t>
    </dgm:pt>
    <dgm:pt modelId="{697930B9-18D1-4988-89DE-19DD153D2D5C}" type="sibTrans" cxnId="{DB0BC814-579F-4C3A-928B-D01A5B6B32D6}">
      <dgm:prSet/>
      <dgm:spPr/>
      <dgm:t>
        <a:bodyPr/>
        <a:lstStyle/>
        <a:p>
          <a:endParaRPr lang="en-US"/>
        </a:p>
      </dgm:t>
    </dgm:pt>
    <dgm:pt modelId="{2A22FC53-AB39-43BD-99B1-9D377524149B}">
      <dgm:prSet/>
      <dgm:spPr/>
      <dgm:t>
        <a:bodyPr/>
        <a:lstStyle/>
        <a:p>
          <a:pPr>
            <a:lnSpc>
              <a:spcPct val="100000"/>
            </a:lnSpc>
          </a:pPr>
          <a:r>
            <a:rPr lang="en-GB" dirty="0"/>
            <a:t>Ask you open-ended questions and challenge you to think beyond the obvious</a:t>
          </a:r>
          <a:endParaRPr lang="en-US" dirty="0"/>
        </a:p>
      </dgm:t>
    </dgm:pt>
    <dgm:pt modelId="{CE5F3EE1-DE4C-4F04-8D07-A67D92F96FE0}" type="parTrans" cxnId="{3270AFDE-2057-47A3-8308-94FFC594608C}">
      <dgm:prSet/>
      <dgm:spPr/>
      <dgm:t>
        <a:bodyPr/>
        <a:lstStyle/>
        <a:p>
          <a:endParaRPr lang="en-US"/>
        </a:p>
      </dgm:t>
    </dgm:pt>
    <dgm:pt modelId="{1150FF88-0773-4917-8769-CB60B2F592F0}" type="sibTrans" cxnId="{3270AFDE-2057-47A3-8308-94FFC594608C}">
      <dgm:prSet/>
      <dgm:spPr/>
      <dgm:t>
        <a:bodyPr/>
        <a:lstStyle/>
        <a:p>
          <a:endParaRPr lang="en-US"/>
        </a:p>
      </dgm:t>
    </dgm:pt>
    <dgm:pt modelId="{78CC979D-7FF8-4938-93C0-78FCB4F3A611}">
      <dgm:prSet/>
      <dgm:spPr/>
      <dgm:t>
        <a:bodyPr/>
        <a:lstStyle/>
        <a:p>
          <a:pPr>
            <a:lnSpc>
              <a:spcPct val="100000"/>
            </a:lnSpc>
          </a:pPr>
          <a:r>
            <a:rPr lang="en-GB"/>
            <a:t>Act as a mirror and provide their perspective only when needed</a:t>
          </a:r>
          <a:endParaRPr lang="en-US"/>
        </a:p>
      </dgm:t>
    </dgm:pt>
    <dgm:pt modelId="{D0A85608-71B3-428F-B0F7-E097D80A9922}" type="parTrans" cxnId="{FBF08E7F-4FD0-449D-B6DB-1AEF0DE18537}">
      <dgm:prSet/>
      <dgm:spPr/>
      <dgm:t>
        <a:bodyPr/>
        <a:lstStyle/>
        <a:p>
          <a:endParaRPr lang="en-US"/>
        </a:p>
      </dgm:t>
    </dgm:pt>
    <dgm:pt modelId="{CFABDC91-2EE4-46CD-9930-B4102B86ACF5}" type="sibTrans" cxnId="{FBF08E7F-4FD0-449D-B6DB-1AEF0DE18537}">
      <dgm:prSet/>
      <dgm:spPr/>
      <dgm:t>
        <a:bodyPr/>
        <a:lstStyle/>
        <a:p>
          <a:endParaRPr lang="en-US"/>
        </a:p>
      </dgm:t>
    </dgm:pt>
    <dgm:pt modelId="{2EC09768-D6CB-46F8-93A3-5EA713A93CCC}">
      <dgm:prSet/>
      <dgm:spPr/>
      <dgm:t>
        <a:bodyPr/>
        <a:lstStyle/>
        <a:p>
          <a:pPr>
            <a:lnSpc>
              <a:spcPct val="100000"/>
            </a:lnSpc>
          </a:pPr>
          <a:r>
            <a:rPr lang="en-GB" dirty="0"/>
            <a:t>Share relevant, illustrative stories to help you move closer to your goals &amp; outcomes</a:t>
          </a:r>
          <a:endParaRPr lang="en-US" dirty="0"/>
        </a:p>
      </dgm:t>
    </dgm:pt>
    <dgm:pt modelId="{C7E46722-38EC-4CBF-B639-BF6921E65977}" type="parTrans" cxnId="{22B2DA17-BE5F-4408-89EA-3037E463085A}">
      <dgm:prSet/>
      <dgm:spPr/>
      <dgm:t>
        <a:bodyPr/>
        <a:lstStyle/>
        <a:p>
          <a:endParaRPr lang="en-US"/>
        </a:p>
      </dgm:t>
    </dgm:pt>
    <dgm:pt modelId="{585D21EB-D75D-40EB-AD8E-9C67A8368C77}" type="sibTrans" cxnId="{22B2DA17-BE5F-4408-89EA-3037E463085A}">
      <dgm:prSet/>
      <dgm:spPr/>
      <dgm:t>
        <a:bodyPr/>
        <a:lstStyle/>
        <a:p>
          <a:endParaRPr lang="en-US"/>
        </a:p>
      </dgm:t>
    </dgm:pt>
    <dgm:pt modelId="{F844EDBE-21F9-4BCE-B89C-A14C3B8BBB7E}">
      <dgm:prSet/>
      <dgm:spPr/>
      <dgm:t>
        <a:bodyPr/>
        <a:lstStyle/>
        <a:p>
          <a:pPr>
            <a:lnSpc>
              <a:spcPct val="100000"/>
            </a:lnSpc>
          </a:pPr>
          <a:r>
            <a:rPr lang="en-GB"/>
            <a:t>Point you to or share resources that you might find helpful (articles, book recommendations, etc.)</a:t>
          </a:r>
          <a:endParaRPr lang="en-US"/>
        </a:p>
      </dgm:t>
    </dgm:pt>
    <dgm:pt modelId="{8DB2E777-DFBB-4474-8EA2-28D376E76597}" type="parTrans" cxnId="{7BE8F5AE-1161-48F2-92CE-686DFA4D55D7}">
      <dgm:prSet/>
      <dgm:spPr/>
      <dgm:t>
        <a:bodyPr/>
        <a:lstStyle/>
        <a:p>
          <a:endParaRPr lang="en-US"/>
        </a:p>
      </dgm:t>
    </dgm:pt>
    <dgm:pt modelId="{A1D31B83-15F5-4D43-AC8A-C113F234A107}" type="sibTrans" cxnId="{7BE8F5AE-1161-48F2-92CE-686DFA4D55D7}">
      <dgm:prSet/>
      <dgm:spPr/>
      <dgm:t>
        <a:bodyPr/>
        <a:lstStyle/>
        <a:p>
          <a:endParaRPr lang="en-US"/>
        </a:p>
      </dgm:t>
    </dgm:pt>
    <dgm:pt modelId="{5E948287-4AD1-4DE6-80A6-E0251B56AE85}" type="pres">
      <dgm:prSet presAssocID="{BFC3510B-DA27-4A09-A6CE-6884AC68C789}" presName="root" presStyleCnt="0">
        <dgm:presLayoutVars>
          <dgm:dir/>
          <dgm:resizeHandles val="exact"/>
        </dgm:presLayoutVars>
      </dgm:prSet>
      <dgm:spPr/>
    </dgm:pt>
    <dgm:pt modelId="{3DA4A9BA-3DEC-4C8A-851A-7801C2A7E4F1}" type="pres">
      <dgm:prSet presAssocID="{25FEEE1B-D317-448C-A2DD-93C782640818}" presName="compNode" presStyleCnt="0"/>
      <dgm:spPr/>
    </dgm:pt>
    <dgm:pt modelId="{D3474788-E54B-415A-A824-D01FA9BD21B4}" type="pres">
      <dgm:prSet presAssocID="{25FEEE1B-D317-448C-A2DD-93C78264081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eart Lock"/>
        </a:ext>
      </dgm:extLst>
    </dgm:pt>
    <dgm:pt modelId="{B3EB649D-FD9C-4EEA-96ED-33035E6952A2}" type="pres">
      <dgm:prSet presAssocID="{25FEEE1B-D317-448C-A2DD-93C782640818}" presName="iconSpace" presStyleCnt="0"/>
      <dgm:spPr/>
    </dgm:pt>
    <dgm:pt modelId="{5E4048FD-4A1A-4FA9-B357-0189B20C6F8C}" type="pres">
      <dgm:prSet presAssocID="{25FEEE1B-D317-448C-A2DD-93C782640818}" presName="parTx" presStyleLbl="revTx" presStyleIdx="0" presStyleCnt="4">
        <dgm:presLayoutVars>
          <dgm:chMax val="0"/>
          <dgm:chPref val="0"/>
        </dgm:presLayoutVars>
      </dgm:prSet>
      <dgm:spPr/>
    </dgm:pt>
    <dgm:pt modelId="{2FC0FB6D-C851-4D74-BB8B-C6D61BE7A4F4}" type="pres">
      <dgm:prSet presAssocID="{25FEEE1B-D317-448C-A2DD-93C782640818}" presName="txSpace" presStyleCnt="0"/>
      <dgm:spPr/>
    </dgm:pt>
    <dgm:pt modelId="{9848D25C-57F4-4DF4-BD2D-18C0A8FDF8EA}" type="pres">
      <dgm:prSet presAssocID="{25FEEE1B-D317-448C-A2DD-93C782640818}" presName="desTx" presStyleLbl="revTx" presStyleIdx="1" presStyleCnt="4">
        <dgm:presLayoutVars/>
      </dgm:prSet>
      <dgm:spPr/>
    </dgm:pt>
    <dgm:pt modelId="{60014ACE-6341-4EA6-942A-194904C17D9A}" type="pres">
      <dgm:prSet presAssocID="{AF3E629D-5F36-4560-95FF-D97FF051D14D}" presName="sibTrans" presStyleCnt="0"/>
      <dgm:spPr/>
    </dgm:pt>
    <dgm:pt modelId="{C2E77537-93E8-4B07-8BD1-9FEAE931D8B6}" type="pres">
      <dgm:prSet presAssocID="{91738221-E4F6-4680-ADCE-B1127B0057D4}" presName="compNode" presStyleCnt="0"/>
      <dgm:spPr/>
    </dgm:pt>
    <dgm:pt modelId="{BCC7B3E2-6A59-4F8F-9B53-EBF766D552CA}" type="pres">
      <dgm:prSet presAssocID="{91738221-E4F6-4680-ADCE-B1127B0057D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oard Room"/>
        </a:ext>
      </dgm:extLst>
    </dgm:pt>
    <dgm:pt modelId="{6C4E85D8-998E-4E9C-8121-673D3E0A2AC0}" type="pres">
      <dgm:prSet presAssocID="{91738221-E4F6-4680-ADCE-B1127B0057D4}" presName="iconSpace" presStyleCnt="0"/>
      <dgm:spPr/>
    </dgm:pt>
    <dgm:pt modelId="{A5AC70F3-BC00-44FC-B85D-CDBEAC968559}" type="pres">
      <dgm:prSet presAssocID="{91738221-E4F6-4680-ADCE-B1127B0057D4}" presName="parTx" presStyleLbl="revTx" presStyleIdx="2" presStyleCnt="4">
        <dgm:presLayoutVars>
          <dgm:chMax val="0"/>
          <dgm:chPref val="0"/>
        </dgm:presLayoutVars>
      </dgm:prSet>
      <dgm:spPr/>
    </dgm:pt>
    <dgm:pt modelId="{79ABE7AC-4544-41FB-85A6-F7704E047FEC}" type="pres">
      <dgm:prSet presAssocID="{91738221-E4F6-4680-ADCE-B1127B0057D4}" presName="txSpace" presStyleCnt="0"/>
      <dgm:spPr/>
    </dgm:pt>
    <dgm:pt modelId="{D4523E2F-D813-4ABA-8593-B408C6C92F61}" type="pres">
      <dgm:prSet presAssocID="{91738221-E4F6-4680-ADCE-B1127B0057D4}" presName="desTx" presStyleLbl="revTx" presStyleIdx="3" presStyleCnt="4" custLinFactNeighborY="-8189">
        <dgm:presLayoutVars/>
      </dgm:prSet>
      <dgm:spPr/>
    </dgm:pt>
  </dgm:ptLst>
  <dgm:cxnLst>
    <dgm:cxn modelId="{14165500-EE86-402D-9BD6-7D0AD63B15D5}" srcId="{25FEEE1B-D317-448C-A2DD-93C782640818}" destId="{79BA575C-BB39-46FB-9E70-B699F98D09E3}" srcOrd="1" destOrd="0" parTransId="{194387C2-EADE-4F6C-80E0-079F32281AC6}" sibTransId="{34F29368-6C74-4AB8-BA35-F800911070C7}"/>
    <dgm:cxn modelId="{AACD3E10-AB51-4230-9807-E3E54CA378D2}" type="presOf" srcId="{79BA575C-BB39-46FB-9E70-B699F98D09E3}" destId="{9848D25C-57F4-4DF4-BD2D-18C0A8FDF8EA}" srcOrd="0" destOrd="1" presId="urn:microsoft.com/office/officeart/2018/2/layout/IconLabelDescriptionList"/>
    <dgm:cxn modelId="{E8404A13-5B79-4163-9CA8-0D543ED52F9D}" type="presOf" srcId="{2EC09768-D6CB-46F8-93A3-5EA713A93CCC}" destId="{D4523E2F-D813-4ABA-8593-B408C6C92F61}" srcOrd="0" destOrd="2" presId="urn:microsoft.com/office/officeart/2018/2/layout/IconLabelDescriptionList"/>
    <dgm:cxn modelId="{DB0BC814-579F-4C3A-928B-D01A5B6B32D6}" srcId="{BFC3510B-DA27-4A09-A6CE-6884AC68C789}" destId="{91738221-E4F6-4680-ADCE-B1127B0057D4}" srcOrd="1" destOrd="0" parTransId="{5286736C-3907-467C-86DD-7293B2A230D5}" sibTransId="{697930B9-18D1-4988-89DE-19DD153D2D5C}"/>
    <dgm:cxn modelId="{22B2DA17-BE5F-4408-89EA-3037E463085A}" srcId="{91738221-E4F6-4680-ADCE-B1127B0057D4}" destId="{2EC09768-D6CB-46F8-93A3-5EA713A93CCC}" srcOrd="2" destOrd="0" parTransId="{C7E46722-38EC-4CBF-B639-BF6921E65977}" sibTransId="{585D21EB-D75D-40EB-AD8E-9C67A8368C77}"/>
    <dgm:cxn modelId="{D6A93547-7D14-4F4F-8705-1B000BFABAA2}" type="presOf" srcId="{F844EDBE-21F9-4BCE-B89C-A14C3B8BBB7E}" destId="{D4523E2F-D813-4ABA-8593-B408C6C92F61}" srcOrd="0" destOrd="3" presId="urn:microsoft.com/office/officeart/2018/2/layout/IconLabelDescriptionList"/>
    <dgm:cxn modelId="{C62F204F-8726-4FCE-8027-95E54AB6228F}" type="presOf" srcId="{78CC979D-7FF8-4938-93C0-78FCB4F3A611}" destId="{D4523E2F-D813-4ABA-8593-B408C6C92F61}" srcOrd="0" destOrd="1" presId="urn:microsoft.com/office/officeart/2018/2/layout/IconLabelDescriptionList"/>
    <dgm:cxn modelId="{BB054855-5F66-43B9-A58F-B0621E56C12C}" srcId="{BFC3510B-DA27-4A09-A6CE-6884AC68C789}" destId="{25FEEE1B-D317-448C-A2DD-93C782640818}" srcOrd="0" destOrd="0" parTransId="{7AE34DF6-7452-414A-B72B-3E7C5A305111}" sibTransId="{AF3E629D-5F36-4560-95FF-D97FF051D14D}"/>
    <dgm:cxn modelId="{33B10C5C-1FFF-4F51-A2B4-C26875162BB1}" type="presOf" srcId="{25FEEE1B-D317-448C-A2DD-93C782640818}" destId="{5E4048FD-4A1A-4FA9-B357-0189B20C6F8C}" srcOrd="0" destOrd="0" presId="urn:microsoft.com/office/officeart/2018/2/layout/IconLabelDescriptionList"/>
    <dgm:cxn modelId="{8838E565-B488-424D-8B1E-C033495C3AAF}" type="presOf" srcId="{B2E21126-F2F3-4FCC-9956-919A16891640}" destId="{9848D25C-57F4-4DF4-BD2D-18C0A8FDF8EA}" srcOrd="0" destOrd="0" presId="urn:microsoft.com/office/officeart/2018/2/layout/IconLabelDescriptionList"/>
    <dgm:cxn modelId="{116A406C-DE3E-4410-B31D-2F1F3649BBB6}" srcId="{25FEEE1B-D317-448C-A2DD-93C782640818}" destId="{B2E21126-F2F3-4FCC-9956-919A16891640}" srcOrd="0" destOrd="0" parTransId="{4F24650F-C296-4857-A481-5376BD45E327}" sibTransId="{E48F1392-42CC-4F6F-A6E3-C3EC9B303EE2}"/>
    <dgm:cxn modelId="{FBF08E7F-4FD0-449D-B6DB-1AEF0DE18537}" srcId="{91738221-E4F6-4680-ADCE-B1127B0057D4}" destId="{78CC979D-7FF8-4938-93C0-78FCB4F3A611}" srcOrd="1" destOrd="0" parTransId="{D0A85608-71B3-428F-B0F7-E097D80A9922}" sibTransId="{CFABDC91-2EE4-46CD-9930-B4102B86ACF5}"/>
    <dgm:cxn modelId="{558291A4-8942-44E5-A6EF-8D14303664CF}" type="presOf" srcId="{2A22FC53-AB39-43BD-99B1-9D377524149B}" destId="{D4523E2F-D813-4ABA-8593-B408C6C92F61}" srcOrd="0" destOrd="0" presId="urn:microsoft.com/office/officeart/2018/2/layout/IconLabelDescriptionList"/>
    <dgm:cxn modelId="{7BE8F5AE-1161-48F2-92CE-686DFA4D55D7}" srcId="{91738221-E4F6-4680-ADCE-B1127B0057D4}" destId="{F844EDBE-21F9-4BCE-B89C-A14C3B8BBB7E}" srcOrd="3" destOrd="0" parTransId="{8DB2E777-DFBB-4474-8EA2-28D376E76597}" sibTransId="{A1D31B83-15F5-4D43-AC8A-C113F234A107}"/>
    <dgm:cxn modelId="{BB3C24C5-F9A8-44B4-846E-4DF5E9A2F324}" type="presOf" srcId="{91738221-E4F6-4680-ADCE-B1127B0057D4}" destId="{A5AC70F3-BC00-44FC-B85D-CDBEAC968559}" srcOrd="0" destOrd="0" presId="urn:microsoft.com/office/officeart/2018/2/layout/IconLabelDescriptionList"/>
    <dgm:cxn modelId="{3270AFDE-2057-47A3-8308-94FFC594608C}" srcId="{91738221-E4F6-4680-ADCE-B1127B0057D4}" destId="{2A22FC53-AB39-43BD-99B1-9D377524149B}" srcOrd="0" destOrd="0" parTransId="{CE5F3EE1-DE4C-4F04-8D07-A67D92F96FE0}" sibTransId="{1150FF88-0773-4917-8769-CB60B2F592F0}"/>
    <dgm:cxn modelId="{5EDF6DE8-F256-4C9D-8B55-D7183E83C4D4}" type="presOf" srcId="{BFC3510B-DA27-4A09-A6CE-6884AC68C789}" destId="{5E948287-4AD1-4DE6-80A6-E0251B56AE85}" srcOrd="0" destOrd="0" presId="urn:microsoft.com/office/officeart/2018/2/layout/IconLabelDescriptionList"/>
    <dgm:cxn modelId="{E2A0A9DC-EA5C-485C-91C2-2F31CDC84B2C}" type="presParOf" srcId="{5E948287-4AD1-4DE6-80A6-E0251B56AE85}" destId="{3DA4A9BA-3DEC-4C8A-851A-7801C2A7E4F1}" srcOrd="0" destOrd="0" presId="urn:microsoft.com/office/officeart/2018/2/layout/IconLabelDescriptionList"/>
    <dgm:cxn modelId="{45AE88CC-E437-4C1A-9B85-01F08DD8FCA3}" type="presParOf" srcId="{3DA4A9BA-3DEC-4C8A-851A-7801C2A7E4F1}" destId="{D3474788-E54B-415A-A824-D01FA9BD21B4}" srcOrd="0" destOrd="0" presId="urn:microsoft.com/office/officeart/2018/2/layout/IconLabelDescriptionList"/>
    <dgm:cxn modelId="{4A38C9C0-099C-4944-BC92-F1B8908AA19A}" type="presParOf" srcId="{3DA4A9BA-3DEC-4C8A-851A-7801C2A7E4F1}" destId="{B3EB649D-FD9C-4EEA-96ED-33035E6952A2}" srcOrd="1" destOrd="0" presId="urn:microsoft.com/office/officeart/2018/2/layout/IconLabelDescriptionList"/>
    <dgm:cxn modelId="{DB4A2559-346A-43EA-9575-504071CF0816}" type="presParOf" srcId="{3DA4A9BA-3DEC-4C8A-851A-7801C2A7E4F1}" destId="{5E4048FD-4A1A-4FA9-B357-0189B20C6F8C}" srcOrd="2" destOrd="0" presId="urn:microsoft.com/office/officeart/2018/2/layout/IconLabelDescriptionList"/>
    <dgm:cxn modelId="{1A92C822-8CBE-416B-99CF-D3931FFA3633}" type="presParOf" srcId="{3DA4A9BA-3DEC-4C8A-851A-7801C2A7E4F1}" destId="{2FC0FB6D-C851-4D74-BB8B-C6D61BE7A4F4}" srcOrd="3" destOrd="0" presId="urn:microsoft.com/office/officeart/2018/2/layout/IconLabelDescriptionList"/>
    <dgm:cxn modelId="{EF4FB57F-AB12-4C1C-830C-FEA13A52273F}" type="presParOf" srcId="{3DA4A9BA-3DEC-4C8A-851A-7801C2A7E4F1}" destId="{9848D25C-57F4-4DF4-BD2D-18C0A8FDF8EA}" srcOrd="4" destOrd="0" presId="urn:microsoft.com/office/officeart/2018/2/layout/IconLabelDescriptionList"/>
    <dgm:cxn modelId="{F4F8F691-00B3-47C8-A13A-CD1D4B7C0BEC}" type="presParOf" srcId="{5E948287-4AD1-4DE6-80A6-E0251B56AE85}" destId="{60014ACE-6341-4EA6-942A-194904C17D9A}" srcOrd="1" destOrd="0" presId="urn:microsoft.com/office/officeart/2018/2/layout/IconLabelDescriptionList"/>
    <dgm:cxn modelId="{16AA1A34-E24C-4D9B-8BBB-293114C1CBB4}" type="presParOf" srcId="{5E948287-4AD1-4DE6-80A6-E0251B56AE85}" destId="{C2E77537-93E8-4B07-8BD1-9FEAE931D8B6}" srcOrd="2" destOrd="0" presId="urn:microsoft.com/office/officeart/2018/2/layout/IconLabelDescriptionList"/>
    <dgm:cxn modelId="{4A41B421-67B3-4131-9559-97DF16658177}" type="presParOf" srcId="{C2E77537-93E8-4B07-8BD1-9FEAE931D8B6}" destId="{BCC7B3E2-6A59-4F8F-9B53-EBF766D552CA}" srcOrd="0" destOrd="0" presId="urn:microsoft.com/office/officeart/2018/2/layout/IconLabelDescriptionList"/>
    <dgm:cxn modelId="{CC048127-F6A2-442E-AAD0-7AD1DAB547E2}" type="presParOf" srcId="{C2E77537-93E8-4B07-8BD1-9FEAE931D8B6}" destId="{6C4E85D8-998E-4E9C-8121-673D3E0A2AC0}" srcOrd="1" destOrd="0" presId="urn:microsoft.com/office/officeart/2018/2/layout/IconLabelDescriptionList"/>
    <dgm:cxn modelId="{FF39A631-D88D-4D0F-9157-54ED9BF2D6A9}" type="presParOf" srcId="{C2E77537-93E8-4B07-8BD1-9FEAE931D8B6}" destId="{A5AC70F3-BC00-44FC-B85D-CDBEAC968559}" srcOrd="2" destOrd="0" presId="urn:microsoft.com/office/officeart/2018/2/layout/IconLabelDescriptionList"/>
    <dgm:cxn modelId="{8B037E1A-8E47-4681-9E79-14712AB56579}" type="presParOf" srcId="{C2E77537-93E8-4B07-8BD1-9FEAE931D8B6}" destId="{79ABE7AC-4544-41FB-85A6-F7704E047FEC}" srcOrd="3" destOrd="0" presId="urn:microsoft.com/office/officeart/2018/2/layout/IconLabelDescriptionList"/>
    <dgm:cxn modelId="{7507BC88-EBCB-4ED5-AAC6-1C4C4AE1176D}" type="presParOf" srcId="{C2E77537-93E8-4B07-8BD1-9FEAE931D8B6}" destId="{D4523E2F-D813-4ABA-8593-B408C6C92F61}"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49B940-095A-2B47-8C06-77A0C691519C}" type="doc">
      <dgm:prSet loTypeId="urn:microsoft.com/office/officeart/2018/2/layout/IconLabelDescriptionList" loCatId="icon" qsTypeId="urn:microsoft.com/office/officeart/2005/8/quickstyle/simple1" qsCatId="simple" csTypeId="urn:microsoft.com/office/officeart/2005/8/colors/accent1_2" csCatId="accent1" phldr="1"/>
      <dgm:spPr/>
      <dgm:t>
        <a:bodyPr/>
        <a:lstStyle/>
        <a:p>
          <a:endParaRPr lang="en-GB"/>
        </a:p>
      </dgm:t>
    </dgm:pt>
    <dgm:pt modelId="{189FEE66-403A-FB46-BCE4-E201FFCBA4D7}">
      <dgm:prSet custT="1"/>
      <dgm:spPr/>
      <dgm:t>
        <a:bodyPr/>
        <a:lstStyle/>
        <a:p>
          <a:pPr>
            <a:lnSpc>
              <a:spcPct val="100000"/>
            </a:lnSpc>
            <a:defRPr b="1"/>
          </a:pPr>
          <a:r>
            <a:rPr lang="en-GB" sz="2000" dirty="0"/>
            <a:t>Coaching is not training</a:t>
          </a:r>
          <a:endParaRPr lang="en-IN" sz="2000" dirty="0"/>
        </a:p>
      </dgm:t>
    </dgm:pt>
    <dgm:pt modelId="{4D5B6C53-B59C-0344-B306-8C6A05E77D11}" type="parTrans" cxnId="{225C0387-AE95-9C41-9C24-3AB814433BA1}">
      <dgm:prSet/>
      <dgm:spPr/>
      <dgm:t>
        <a:bodyPr/>
        <a:lstStyle/>
        <a:p>
          <a:endParaRPr lang="en-GB"/>
        </a:p>
      </dgm:t>
    </dgm:pt>
    <dgm:pt modelId="{9AF522D2-414C-4740-B86F-401126A68C94}" type="sibTrans" cxnId="{225C0387-AE95-9C41-9C24-3AB814433BA1}">
      <dgm:prSet/>
      <dgm:spPr/>
      <dgm:t>
        <a:bodyPr/>
        <a:lstStyle/>
        <a:p>
          <a:endParaRPr lang="en-GB"/>
        </a:p>
      </dgm:t>
    </dgm:pt>
    <dgm:pt modelId="{7840B404-24B9-1642-9A6E-A4E000E08C66}">
      <dgm:prSet/>
      <dgm:spPr/>
      <dgm:t>
        <a:bodyPr/>
        <a:lstStyle/>
        <a:p>
          <a:pPr>
            <a:lnSpc>
              <a:spcPct val="100000"/>
            </a:lnSpc>
          </a:pPr>
          <a:r>
            <a:rPr lang="en-GB" dirty="0"/>
            <a:t>Your coach may introduce you to concepts, strategies or frameworks that are new for you. However, they will not instruct you, inform you or teach you specific skills nor will they focus on any sort of knowledge transfer </a:t>
          </a:r>
          <a:endParaRPr lang="en-IN" dirty="0"/>
        </a:p>
      </dgm:t>
    </dgm:pt>
    <dgm:pt modelId="{AF5EB69B-6CEF-5844-AD87-2668F6E52F95}" type="parTrans" cxnId="{7964935E-F437-8E45-B301-17CA09D3607E}">
      <dgm:prSet/>
      <dgm:spPr/>
      <dgm:t>
        <a:bodyPr/>
        <a:lstStyle/>
        <a:p>
          <a:endParaRPr lang="en-GB"/>
        </a:p>
      </dgm:t>
    </dgm:pt>
    <dgm:pt modelId="{34DC750F-601E-724D-AD97-7E269C25014E}" type="sibTrans" cxnId="{7964935E-F437-8E45-B301-17CA09D3607E}">
      <dgm:prSet/>
      <dgm:spPr/>
      <dgm:t>
        <a:bodyPr/>
        <a:lstStyle/>
        <a:p>
          <a:endParaRPr lang="en-GB"/>
        </a:p>
      </dgm:t>
    </dgm:pt>
    <dgm:pt modelId="{1A41ABEB-8648-B94A-B6DD-ADB92C58B834}">
      <dgm:prSet/>
      <dgm:spPr/>
      <dgm:t>
        <a:bodyPr/>
        <a:lstStyle/>
        <a:p>
          <a:pPr>
            <a:lnSpc>
              <a:spcPct val="100000"/>
            </a:lnSpc>
          </a:pPr>
          <a:r>
            <a:rPr lang="en-GB"/>
            <a:t>Coaching assumes that you are fully capable of driving your own development, and therefore focuses on unlocking barriers to achieving your potential</a:t>
          </a:r>
          <a:endParaRPr lang="en-IN"/>
        </a:p>
      </dgm:t>
    </dgm:pt>
    <dgm:pt modelId="{70D00957-E78B-4343-8F4F-F57FD78E0191}" type="parTrans" cxnId="{7B4C6EAC-0DD7-FF4C-A251-1A287A7C6282}">
      <dgm:prSet/>
      <dgm:spPr/>
      <dgm:t>
        <a:bodyPr/>
        <a:lstStyle/>
        <a:p>
          <a:endParaRPr lang="en-GB"/>
        </a:p>
      </dgm:t>
    </dgm:pt>
    <dgm:pt modelId="{2600FEBA-340A-E54E-92C3-645BDBCC7AB7}" type="sibTrans" cxnId="{7B4C6EAC-0DD7-FF4C-A251-1A287A7C6282}">
      <dgm:prSet/>
      <dgm:spPr/>
      <dgm:t>
        <a:bodyPr/>
        <a:lstStyle/>
        <a:p>
          <a:endParaRPr lang="en-GB"/>
        </a:p>
      </dgm:t>
    </dgm:pt>
    <dgm:pt modelId="{C1A3E505-AB3B-8B4B-BB27-9C60B178305A}">
      <dgm:prSet custT="1"/>
      <dgm:spPr/>
      <dgm:t>
        <a:bodyPr/>
        <a:lstStyle/>
        <a:p>
          <a:pPr>
            <a:lnSpc>
              <a:spcPct val="100000"/>
            </a:lnSpc>
            <a:defRPr b="1"/>
          </a:pPr>
          <a:r>
            <a:rPr lang="en-GB" sz="2000" dirty="0"/>
            <a:t>Coaching is not therapy/counselling</a:t>
          </a:r>
          <a:endParaRPr lang="en-IN" sz="2000" dirty="0"/>
        </a:p>
      </dgm:t>
    </dgm:pt>
    <dgm:pt modelId="{EF69F49F-10F2-164C-B40C-953B951215EA}" type="parTrans" cxnId="{7FF054AF-F00A-1F4D-954F-CD5F3AF30E30}">
      <dgm:prSet/>
      <dgm:spPr/>
      <dgm:t>
        <a:bodyPr/>
        <a:lstStyle/>
        <a:p>
          <a:endParaRPr lang="en-GB"/>
        </a:p>
      </dgm:t>
    </dgm:pt>
    <dgm:pt modelId="{EDC113E7-6D50-744C-A0CC-57722FFB1823}" type="sibTrans" cxnId="{7FF054AF-F00A-1F4D-954F-CD5F3AF30E30}">
      <dgm:prSet/>
      <dgm:spPr/>
      <dgm:t>
        <a:bodyPr/>
        <a:lstStyle/>
        <a:p>
          <a:endParaRPr lang="en-GB"/>
        </a:p>
      </dgm:t>
    </dgm:pt>
    <dgm:pt modelId="{7F9679CE-93DF-1446-A32C-942DCE05F676}">
      <dgm:prSet/>
      <dgm:spPr/>
      <dgm:t>
        <a:bodyPr/>
        <a:lstStyle/>
        <a:p>
          <a:pPr>
            <a:lnSpc>
              <a:spcPct val="100000"/>
            </a:lnSpc>
          </a:pPr>
          <a:r>
            <a:rPr lang="en-GB"/>
            <a:t>Coaching is future-focused and outcome-focused. So, although you might discuss the past, the focus will always be on what you can do from this point forward</a:t>
          </a:r>
          <a:endParaRPr lang="en-IN"/>
        </a:p>
      </dgm:t>
    </dgm:pt>
    <dgm:pt modelId="{ACC593EB-49A2-4040-87CB-1FAA57B63C41}" type="parTrans" cxnId="{AC2389E9-C8A9-3B4F-BAAC-01FA8C820F77}">
      <dgm:prSet/>
      <dgm:spPr/>
      <dgm:t>
        <a:bodyPr/>
        <a:lstStyle/>
        <a:p>
          <a:endParaRPr lang="en-GB"/>
        </a:p>
      </dgm:t>
    </dgm:pt>
    <dgm:pt modelId="{F4C9F7C0-27DE-884A-9944-744210936FCF}" type="sibTrans" cxnId="{AC2389E9-C8A9-3B4F-BAAC-01FA8C820F77}">
      <dgm:prSet/>
      <dgm:spPr/>
      <dgm:t>
        <a:bodyPr/>
        <a:lstStyle/>
        <a:p>
          <a:endParaRPr lang="en-GB"/>
        </a:p>
      </dgm:t>
    </dgm:pt>
    <dgm:pt modelId="{EFC962AB-01DD-F54C-A980-4C3C763D6BDC}">
      <dgm:prSet/>
      <dgm:spPr/>
      <dgm:t>
        <a:bodyPr/>
        <a:lstStyle/>
        <a:p>
          <a:pPr>
            <a:lnSpc>
              <a:spcPct val="100000"/>
            </a:lnSpc>
          </a:pPr>
          <a:r>
            <a:rPr lang="en-GB"/>
            <a:t>Coaching is not appropriate for mental/behavioural issues. These need to be, and must be, addressed through an appropriate mental health professional </a:t>
          </a:r>
          <a:endParaRPr lang="en-IN"/>
        </a:p>
      </dgm:t>
    </dgm:pt>
    <dgm:pt modelId="{0254C371-25C0-D545-8B2F-E1D3B484B51E}" type="parTrans" cxnId="{88B3866A-0C45-EF48-83A8-BBBFC9DFCDD6}">
      <dgm:prSet/>
      <dgm:spPr/>
      <dgm:t>
        <a:bodyPr/>
        <a:lstStyle/>
        <a:p>
          <a:endParaRPr lang="en-GB"/>
        </a:p>
      </dgm:t>
    </dgm:pt>
    <dgm:pt modelId="{58CAB89D-85C4-E14C-9D7B-A2B8D5943B06}" type="sibTrans" cxnId="{88B3866A-0C45-EF48-83A8-BBBFC9DFCDD6}">
      <dgm:prSet/>
      <dgm:spPr/>
      <dgm:t>
        <a:bodyPr/>
        <a:lstStyle/>
        <a:p>
          <a:endParaRPr lang="en-GB"/>
        </a:p>
      </dgm:t>
    </dgm:pt>
    <dgm:pt modelId="{3F15F1A5-0E4C-8747-BDCB-20F708E7118F}">
      <dgm:prSet/>
      <dgm:spPr/>
      <dgm:t>
        <a:bodyPr/>
        <a:lstStyle/>
        <a:p>
          <a:pPr>
            <a:lnSpc>
              <a:spcPct val="100000"/>
            </a:lnSpc>
            <a:defRPr b="1"/>
          </a:pPr>
          <a:r>
            <a:rPr lang="en-GB" dirty="0"/>
            <a:t>Coaching is not mentoring</a:t>
          </a:r>
          <a:endParaRPr lang="en-IN" dirty="0"/>
        </a:p>
      </dgm:t>
    </dgm:pt>
    <dgm:pt modelId="{C6F30C18-B2ED-004F-8616-BBBB3156A11A}" type="parTrans" cxnId="{C1B677CA-242B-AF47-ACA2-3497D7711368}">
      <dgm:prSet/>
      <dgm:spPr/>
      <dgm:t>
        <a:bodyPr/>
        <a:lstStyle/>
        <a:p>
          <a:endParaRPr lang="en-GB"/>
        </a:p>
      </dgm:t>
    </dgm:pt>
    <dgm:pt modelId="{46EAAF1E-4224-1E4C-AAE4-1AEFD199D76D}" type="sibTrans" cxnId="{C1B677CA-242B-AF47-ACA2-3497D7711368}">
      <dgm:prSet/>
      <dgm:spPr/>
      <dgm:t>
        <a:bodyPr/>
        <a:lstStyle/>
        <a:p>
          <a:endParaRPr lang="en-GB"/>
        </a:p>
      </dgm:t>
    </dgm:pt>
    <dgm:pt modelId="{E5CDC846-8FB2-E940-A9A0-16BC545C02FD}">
      <dgm:prSet/>
      <dgm:spPr/>
      <dgm:t>
        <a:bodyPr/>
        <a:lstStyle/>
        <a:p>
          <a:pPr>
            <a:lnSpc>
              <a:spcPct val="100000"/>
            </a:lnSpc>
          </a:pPr>
          <a:r>
            <a:rPr lang="en-GB"/>
            <a:t>Your coach will not tell you what to do specifically, or solve your problems for you </a:t>
          </a:r>
          <a:endParaRPr lang="en-IN"/>
        </a:p>
      </dgm:t>
    </dgm:pt>
    <dgm:pt modelId="{2E5D278E-BB6D-FE4A-8A00-CACC595A02B1}" type="parTrans" cxnId="{C30D20F3-E901-DC4B-85F1-4F974A675E47}">
      <dgm:prSet/>
      <dgm:spPr/>
      <dgm:t>
        <a:bodyPr/>
        <a:lstStyle/>
        <a:p>
          <a:endParaRPr lang="en-GB"/>
        </a:p>
      </dgm:t>
    </dgm:pt>
    <dgm:pt modelId="{02F1A2FA-0D5C-FF42-B8B1-F6C183D6685A}" type="sibTrans" cxnId="{C30D20F3-E901-DC4B-85F1-4F974A675E47}">
      <dgm:prSet/>
      <dgm:spPr/>
      <dgm:t>
        <a:bodyPr/>
        <a:lstStyle/>
        <a:p>
          <a:endParaRPr lang="en-GB"/>
        </a:p>
      </dgm:t>
    </dgm:pt>
    <dgm:pt modelId="{2E91ED19-8AA4-1F45-BA3F-FC20EFE154D7}">
      <dgm:prSet/>
      <dgm:spPr/>
      <dgm:t>
        <a:bodyPr/>
        <a:lstStyle/>
        <a:p>
          <a:pPr>
            <a:lnSpc>
              <a:spcPct val="100000"/>
            </a:lnSpc>
          </a:pPr>
          <a:r>
            <a:rPr lang="en-GB"/>
            <a:t>Coaching is a great way to create self-efficacy and confidence in knowing that you can solve your own problems</a:t>
          </a:r>
          <a:endParaRPr lang="en-IN"/>
        </a:p>
      </dgm:t>
    </dgm:pt>
    <dgm:pt modelId="{015ECF89-D909-B14E-9E11-B4D88721E0B7}" type="parTrans" cxnId="{4C6218BD-7FBE-1142-9236-8B6CDC7DD97C}">
      <dgm:prSet/>
      <dgm:spPr/>
      <dgm:t>
        <a:bodyPr/>
        <a:lstStyle/>
        <a:p>
          <a:endParaRPr lang="en-GB"/>
        </a:p>
      </dgm:t>
    </dgm:pt>
    <dgm:pt modelId="{BF5D3330-4FED-264F-B213-1C2DF56A633B}" type="sibTrans" cxnId="{4C6218BD-7FBE-1142-9236-8B6CDC7DD97C}">
      <dgm:prSet/>
      <dgm:spPr/>
      <dgm:t>
        <a:bodyPr/>
        <a:lstStyle/>
        <a:p>
          <a:endParaRPr lang="en-GB"/>
        </a:p>
      </dgm:t>
    </dgm:pt>
    <dgm:pt modelId="{AA295183-790E-4C4F-92A1-030DA924E320}">
      <dgm:prSet/>
      <dgm:spPr/>
      <dgm:t>
        <a:bodyPr/>
        <a:lstStyle/>
        <a:p>
          <a:pPr>
            <a:lnSpc>
              <a:spcPct val="100000"/>
            </a:lnSpc>
          </a:pPr>
          <a:r>
            <a:rPr lang="en-GB"/>
            <a:t>Your coach, will however, provide guidance and offer suggestions where appropriate. </a:t>
          </a:r>
          <a:endParaRPr lang="en-IN"/>
        </a:p>
      </dgm:t>
    </dgm:pt>
    <dgm:pt modelId="{F7FB4096-A486-7047-AD82-36316A44E98A}" type="parTrans" cxnId="{F1E24711-80F3-9B47-A81F-CB2FD9D4F16B}">
      <dgm:prSet/>
      <dgm:spPr/>
      <dgm:t>
        <a:bodyPr/>
        <a:lstStyle/>
        <a:p>
          <a:endParaRPr lang="en-GB"/>
        </a:p>
      </dgm:t>
    </dgm:pt>
    <dgm:pt modelId="{5A8E4E66-5EB6-9941-A9C8-83831DC66841}" type="sibTrans" cxnId="{F1E24711-80F3-9B47-A81F-CB2FD9D4F16B}">
      <dgm:prSet/>
      <dgm:spPr/>
      <dgm:t>
        <a:bodyPr/>
        <a:lstStyle/>
        <a:p>
          <a:endParaRPr lang="en-GB"/>
        </a:p>
      </dgm:t>
    </dgm:pt>
    <dgm:pt modelId="{FA3F13B9-B4CE-4148-99FB-8CDCBBE819D4}" type="pres">
      <dgm:prSet presAssocID="{B849B940-095A-2B47-8C06-77A0C691519C}" presName="root" presStyleCnt="0">
        <dgm:presLayoutVars>
          <dgm:dir/>
          <dgm:resizeHandles val="exact"/>
        </dgm:presLayoutVars>
      </dgm:prSet>
      <dgm:spPr/>
    </dgm:pt>
    <dgm:pt modelId="{ABF5ACE7-555B-47A1-96AB-FA84A41EEC57}" type="pres">
      <dgm:prSet presAssocID="{189FEE66-403A-FB46-BCE4-E201FFCBA4D7}" presName="compNode" presStyleCnt="0"/>
      <dgm:spPr/>
    </dgm:pt>
    <dgm:pt modelId="{1096F7CF-38E1-46F1-948B-F4917AA1FE30}" type="pres">
      <dgm:prSet presAssocID="{189FEE66-403A-FB46-BCE4-E201FFCBA4D7}"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Teacher with solid fill"/>
        </a:ext>
      </dgm:extLst>
    </dgm:pt>
    <dgm:pt modelId="{A6C0C06E-FA35-4579-A833-38A7398EF2B6}" type="pres">
      <dgm:prSet presAssocID="{189FEE66-403A-FB46-BCE4-E201FFCBA4D7}" presName="iconSpace" presStyleCnt="0"/>
      <dgm:spPr/>
    </dgm:pt>
    <dgm:pt modelId="{6899D705-87FC-44DA-B983-78AC75059FAB}" type="pres">
      <dgm:prSet presAssocID="{189FEE66-403A-FB46-BCE4-E201FFCBA4D7}" presName="parTx" presStyleLbl="revTx" presStyleIdx="0" presStyleCnt="6">
        <dgm:presLayoutVars>
          <dgm:chMax val="0"/>
          <dgm:chPref val="0"/>
        </dgm:presLayoutVars>
      </dgm:prSet>
      <dgm:spPr/>
    </dgm:pt>
    <dgm:pt modelId="{AA19EA5F-C2DE-427F-93FC-BAFE8C237B2F}" type="pres">
      <dgm:prSet presAssocID="{189FEE66-403A-FB46-BCE4-E201FFCBA4D7}" presName="txSpace" presStyleCnt="0"/>
      <dgm:spPr/>
    </dgm:pt>
    <dgm:pt modelId="{B4D4FA17-33F5-4691-9CBD-05B5E61CB013}" type="pres">
      <dgm:prSet presAssocID="{189FEE66-403A-FB46-BCE4-E201FFCBA4D7}" presName="desTx" presStyleLbl="revTx" presStyleIdx="1" presStyleCnt="6">
        <dgm:presLayoutVars/>
      </dgm:prSet>
      <dgm:spPr/>
    </dgm:pt>
    <dgm:pt modelId="{E7CBB2D3-7D97-45A0-8BCE-B50E9DD7B1C6}" type="pres">
      <dgm:prSet presAssocID="{9AF522D2-414C-4740-B86F-401126A68C94}" presName="sibTrans" presStyleCnt="0"/>
      <dgm:spPr/>
    </dgm:pt>
    <dgm:pt modelId="{3CF2618A-9047-44E7-A6C5-B876E90419C7}" type="pres">
      <dgm:prSet presAssocID="{C1A3E505-AB3B-8B4B-BB27-9C60B178305A}" presName="compNode" presStyleCnt="0"/>
      <dgm:spPr/>
    </dgm:pt>
    <dgm:pt modelId="{AA6DB0A5-DE42-487A-A9C4-1C86A0064AA2}" type="pres">
      <dgm:prSet presAssocID="{C1A3E505-AB3B-8B4B-BB27-9C60B178305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eeting"/>
        </a:ext>
      </dgm:extLst>
    </dgm:pt>
    <dgm:pt modelId="{202F70DE-3FDB-4BBA-BB52-26D18F92A57A}" type="pres">
      <dgm:prSet presAssocID="{C1A3E505-AB3B-8B4B-BB27-9C60B178305A}" presName="iconSpace" presStyleCnt="0"/>
      <dgm:spPr/>
    </dgm:pt>
    <dgm:pt modelId="{53DB28AB-34C4-4880-9F00-02BA9268CB72}" type="pres">
      <dgm:prSet presAssocID="{C1A3E505-AB3B-8B4B-BB27-9C60B178305A}" presName="parTx" presStyleLbl="revTx" presStyleIdx="2" presStyleCnt="6">
        <dgm:presLayoutVars>
          <dgm:chMax val="0"/>
          <dgm:chPref val="0"/>
        </dgm:presLayoutVars>
      </dgm:prSet>
      <dgm:spPr/>
    </dgm:pt>
    <dgm:pt modelId="{1BD895C1-68B7-479F-BAB3-EF40E5386A14}" type="pres">
      <dgm:prSet presAssocID="{C1A3E505-AB3B-8B4B-BB27-9C60B178305A}" presName="txSpace" presStyleCnt="0"/>
      <dgm:spPr/>
    </dgm:pt>
    <dgm:pt modelId="{19BE9B25-0A13-4AB9-8A3E-928E764AC059}" type="pres">
      <dgm:prSet presAssocID="{C1A3E505-AB3B-8B4B-BB27-9C60B178305A}" presName="desTx" presStyleLbl="revTx" presStyleIdx="3" presStyleCnt="6">
        <dgm:presLayoutVars/>
      </dgm:prSet>
      <dgm:spPr/>
    </dgm:pt>
    <dgm:pt modelId="{2D8297D9-FD76-4F13-AAD5-089A7E074401}" type="pres">
      <dgm:prSet presAssocID="{EDC113E7-6D50-744C-A0CC-57722FFB1823}" presName="sibTrans" presStyleCnt="0"/>
      <dgm:spPr/>
    </dgm:pt>
    <dgm:pt modelId="{81762129-4300-4C2C-9139-43EA5C531D0A}" type="pres">
      <dgm:prSet presAssocID="{3F15F1A5-0E4C-8747-BDCB-20F708E7118F}" presName="compNode" presStyleCnt="0"/>
      <dgm:spPr/>
    </dgm:pt>
    <dgm:pt modelId="{BE9E3969-90AD-4FC5-897F-18D89E2CD1F8}" type="pres">
      <dgm:prSet presAssocID="{3F15F1A5-0E4C-8747-BDCB-20F708E7118F}"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oardroom with solid fill"/>
        </a:ext>
      </dgm:extLst>
    </dgm:pt>
    <dgm:pt modelId="{E9F7A95F-D0D5-4091-BE79-C403B094809B}" type="pres">
      <dgm:prSet presAssocID="{3F15F1A5-0E4C-8747-BDCB-20F708E7118F}" presName="iconSpace" presStyleCnt="0"/>
      <dgm:spPr/>
    </dgm:pt>
    <dgm:pt modelId="{1484EC26-26DB-4110-8B21-37714E4F2E47}" type="pres">
      <dgm:prSet presAssocID="{3F15F1A5-0E4C-8747-BDCB-20F708E7118F}" presName="parTx" presStyleLbl="revTx" presStyleIdx="4" presStyleCnt="6">
        <dgm:presLayoutVars>
          <dgm:chMax val="0"/>
          <dgm:chPref val="0"/>
        </dgm:presLayoutVars>
      </dgm:prSet>
      <dgm:spPr/>
    </dgm:pt>
    <dgm:pt modelId="{D6C32A4E-1B4E-4925-AA3B-D5E9A2B4C88B}" type="pres">
      <dgm:prSet presAssocID="{3F15F1A5-0E4C-8747-BDCB-20F708E7118F}" presName="txSpace" presStyleCnt="0"/>
      <dgm:spPr/>
    </dgm:pt>
    <dgm:pt modelId="{2C55DB74-FCC6-4294-AE79-C3A5183DB5FD}" type="pres">
      <dgm:prSet presAssocID="{3F15F1A5-0E4C-8747-BDCB-20F708E7118F}" presName="desTx" presStyleLbl="revTx" presStyleIdx="5" presStyleCnt="6">
        <dgm:presLayoutVars/>
      </dgm:prSet>
      <dgm:spPr/>
    </dgm:pt>
  </dgm:ptLst>
  <dgm:cxnLst>
    <dgm:cxn modelId="{F1E24711-80F3-9B47-A81F-CB2FD9D4F16B}" srcId="{3F15F1A5-0E4C-8747-BDCB-20F708E7118F}" destId="{AA295183-790E-4C4F-92A1-030DA924E320}" srcOrd="2" destOrd="0" parTransId="{F7FB4096-A486-7047-AD82-36316A44E98A}" sibTransId="{5A8E4E66-5EB6-9941-A9C8-83831DC66841}"/>
    <dgm:cxn modelId="{3DAC5116-4467-6B43-8183-8CFE1526BE59}" type="presOf" srcId="{7840B404-24B9-1642-9A6E-A4E000E08C66}" destId="{B4D4FA17-33F5-4691-9CBD-05B5E61CB013}" srcOrd="0" destOrd="0" presId="urn:microsoft.com/office/officeart/2018/2/layout/IconLabelDescriptionList"/>
    <dgm:cxn modelId="{CE55AB35-4B26-C940-8F38-2289639B3AF9}" type="presOf" srcId="{3F15F1A5-0E4C-8747-BDCB-20F708E7118F}" destId="{1484EC26-26DB-4110-8B21-37714E4F2E47}" srcOrd="0" destOrd="0" presId="urn:microsoft.com/office/officeart/2018/2/layout/IconLabelDescriptionList"/>
    <dgm:cxn modelId="{B044D459-FA4A-4343-BAFD-EA3880B534D3}" type="presOf" srcId="{EFC962AB-01DD-F54C-A980-4C3C763D6BDC}" destId="{19BE9B25-0A13-4AB9-8A3E-928E764AC059}" srcOrd="0" destOrd="1" presId="urn:microsoft.com/office/officeart/2018/2/layout/IconLabelDescriptionList"/>
    <dgm:cxn modelId="{7964935E-F437-8E45-B301-17CA09D3607E}" srcId="{189FEE66-403A-FB46-BCE4-E201FFCBA4D7}" destId="{7840B404-24B9-1642-9A6E-A4E000E08C66}" srcOrd="0" destOrd="0" parTransId="{AF5EB69B-6CEF-5844-AD87-2668F6E52F95}" sibTransId="{34DC750F-601E-724D-AD97-7E269C25014E}"/>
    <dgm:cxn modelId="{14305765-5580-0C49-857D-A5047D6529BE}" type="presOf" srcId="{AA295183-790E-4C4F-92A1-030DA924E320}" destId="{2C55DB74-FCC6-4294-AE79-C3A5183DB5FD}" srcOrd="0" destOrd="2" presId="urn:microsoft.com/office/officeart/2018/2/layout/IconLabelDescriptionList"/>
    <dgm:cxn modelId="{88B3866A-0C45-EF48-83A8-BBBFC9DFCDD6}" srcId="{C1A3E505-AB3B-8B4B-BB27-9C60B178305A}" destId="{EFC962AB-01DD-F54C-A980-4C3C763D6BDC}" srcOrd="1" destOrd="0" parTransId="{0254C371-25C0-D545-8B2F-E1D3B484B51E}" sibTransId="{58CAB89D-85C4-E14C-9D7B-A2B8D5943B06}"/>
    <dgm:cxn modelId="{01F9FA70-116F-984F-8295-A9EE48BDE059}" type="presOf" srcId="{1A41ABEB-8648-B94A-B6DD-ADB92C58B834}" destId="{B4D4FA17-33F5-4691-9CBD-05B5E61CB013}" srcOrd="0" destOrd="1" presId="urn:microsoft.com/office/officeart/2018/2/layout/IconLabelDescriptionList"/>
    <dgm:cxn modelId="{40170A84-9306-9445-B445-F385FF178685}" type="presOf" srcId="{7F9679CE-93DF-1446-A32C-942DCE05F676}" destId="{19BE9B25-0A13-4AB9-8A3E-928E764AC059}" srcOrd="0" destOrd="0" presId="urn:microsoft.com/office/officeart/2018/2/layout/IconLabelDescriptionList"/>
    <dgm:cxn modelId="{10011086-8949-6948-AD72-91338D6C2230}" type="presOf" srcId="{E5CDC846-8FB2-E940-A9A0-16BC545C02FD}" destId="{2C55DB74-FCC6-4294-AE79-C3A5183DB5FD}" srcOrd="0" destOrd="0" presId="urn:microsoft.com/office/officeart/2018/2/layout/IconLabelDescriptionList"/>
    <dgm:cxn modelId="{225C0387-AE95-9C41-9C24-3AB814433BA1}" srcId="{B849B940-095A-2B47-8C06-77A0C691519C}" destId="{189FEE66-403A-FB46-BCE4-E201FFCBA4D7}" srcOrd="0" destOrd="0" parTransId="{4D5B6C53-B59C-0344-B306-8C6A05E77D11}" sibTransId="{9AF522D2-414C-4740-B86F-401126A68C94}"/>
    <dgm:cxn modelId="{48E313A9-8718-5E43-A93C-55858D4F3344}" type="presOf" srcId="{189FEE66-403A-FB46-BCE4-E201FFCBA4D7}" destId="{6899D705-87FC-44DA-B983-78AC75059FAB}" srcOrd="0" destOrd="0" presId="urn:microsoft.com/office/officeart/2018/2/layout/IconLabelDescriptionList"/>
    <dgm:cxn modelId="{7B4C6EAC-0DD7-FF4C-A251-1A287A7C6282}" srcId="{189FEE66-403A-FB46-BCE4-E201FFCBA4D7}" destId="{1A41ABEB-8648-B94A-B6DD-ADB92C58B834}" srcOrd="1" destOrd="0" parTransId="{70D00957-E78B-4343-8F4F-F57FD78E0191}" sibTransId="{2600FEBA-340A-E54E-92C3-645BDBCC7AB7}"/>
    <dgm:cxn modelId="{7FF054AF-F00A-1F4D-954F-CD5F3AF30E30}" srcId="{B849B940-095A-2B47-8C06-77A0C691519C}" destId="{C1A3E505-AB3B-8B4B-BB27-9C60B178305A}" srcOrd="1" destOrd="0" parTransId="{EF69F49F-10F2-164C-B40C-953B951215EA}" sibTransId="{EDC113E7-6D50-744C-A0CC-57722FFB1823}"/>
    <dgm:cxn modelId="{6B9FF3BB-8224-384B-B0DC-777DBB9CE2E7}" type="presOf" srcId="{C1A3E505-AB3B-8B4B-BB27-9C60B178305A}" destId="{53DB28AB-34C4-4880-9F00-02BA9268CB72}" srcOrd="0" destOrd="0" presId="urn:microsoft.com/office/officeart/2018/2/layout/IconLabelDescriptionList"/>
    <dgm:cxn modelId="{4C6218BD-7FBE-1142-9236-8B6CDC7DD97C}" srcId="{3F15F1A5-0E4C-8747-BDCB-20F708E7118F}" destId="{2E91ED19-8AA4-1F45-BA3F-FC20EFE154D7}" srcOrd="1" destOrd="0" parTransId="{015ECF89-D909-B14E-9E11-B4D88721E0B7}" sibTransId="{BF5D3330-4FED-264F-B213-1C2DF56A633B}"/>
    <dgm:cxn modelId="{C1B677CA-242B-AF47-ACA2-3497D7711368}" srcId="{B849B940-095A-2B47-8C06-77A0C691519C}" destId="{3F15F1A5-0E4C-8747-BDCB-20F708E7118F}" srcOrd="2" destOrd="0" parTransId="{C6F30C18-B2ED-004F-8616-BBBB3156A11A}" sibTransId="{46EAAF1E-4224-1E4C-AAE4-1AEFD199D76D}"/>
    <dgm:cxn modelId="{D095F5DB-44BD-424E-9126-401B3BFEC1E9}" type="presOf" srcId="{B849B940-095A-2B47-8C06-77A0C691519C}" destId="{FA3F13B9-B4CE-4148-99FB-8CDCBBE819D4}" srcOrd="0" destOrd="0" presId="urn:microsoft.com/office/officeart/2018/2/layout/IconLabelDescriptionList"/>
    <dgm:cxn modelId="{1CC740E8-F72B-DD4D-A3BF-5088D728DEC5}" type="presOf" srcId="{2E91ED19-8AA4-1F45-BA3F-FC20EFE154D7}" destId="{2C55DB74-FCC6-4294-AE79-C3A5183DB5FD}" srcOrd="0" destOrd="1" presId="urn:microsoft.com/office/officeart/2018/2/layout/IconLabelDescriptionList"/>
    <dgm:cxn modelId="{AC2389E9-C8A9-3B4F-BAAC-01FA8C820F77}" srcId="{C1A3E505-AB3B-8B4B-BB27-9C60B178305A}" destId="{7F9679CE-93DF-1446-A32C-942DCE05F676}" srcOrd="0" destOrd="0" parTransId="{ACC593EB-49A2-4040-87CB-1FAA57B63C41}" sibTransId="{F4C9F7C0-27DE-884A-9944-744210936FCF}"/>
    <dgm:cxn modelId="{C30D20F3-E901-DC4B-85F1-4F974A675E47}" srcId="{3F15F1A5-0E4C-8747-BDCB-20F708E7118F}" destId="{E5CDC846-8FB2-E940-A9A0-16BC545C02FD}" srcOrd="0" destOrd="0" parTransId="{2E5D278E-BB6D-FE4A-8A00-CACC595A02B1}" sibTransId="{02F1A2FA-0D5C-FF42-B8B1-F6C183D6685A}"/>
    <dgm:cxn modelId="{E483E92E-BA34-D444-BDA6-233DFCEA560A}" type="presParOf" srcId="{FA3F13B9-B4CE-4148-99FB-8CDCBBE819D4}" destId="{ABF5ACE7-555B-47A1-96AB-FA84A41EEC57}" srcOrd="0" destOrd="0" presId="urn:microsoft.com/office/officeart/2018/2/layout/IconLabelDescriptionList"/>
    <dgm:cxn modelId="{6A9CF678-2CBA-BC40-86A7-2A92F2898D43}" type="presParOf" srcId="{ABF5ACE7-555B-47A1-96AB-FA84A41EEC57}" destId="{1096F7CF-38E1-46F1-948B-F4917AA1FE30}" srcOrd="0" destOrd="0" presId="urn:microsoft.com/office/officeart/2018/2/layout/IconLabelDescriptionList"/>
    <dgm:cxn modelId="{365A39C4-6CDE-8841-A34F-98E9DE28B456}" type="presParOf" srcId="{ABF5ACE7-555B-47A1-96AB-FA84A41EEC57}" destId="{A6C0C06E-FA35-4579-A833-38A7398EF2B6}" srcOrd="1" destOrd="0" presId="urn:microsoft.com/office/officeart/2018/2/layout/IconLabelDescriptionList"/>
    <dgm:cxn modelId="{97C68F7C-1FDF-CF44-9178-A3BB9BC0F4A5}" type="presParOf" srcId="{ABF5ACE7-555B-47A1-96AB-FA84A41EEC57}" destId="{6899D705-87FC-44DA-B983-78AC75059FAB}" srcOrd="2" destOrd="0" presId="urn:microsoft.com/office/officeart/2018/2/layout/IconLabelDescriptionList"/>
    <dgm:cxn modelId="{BE9931A0-5FED-084E-BBC8-97D9DBEFF6B8}" type="presParOf" srcId="{ABF5ACE7-555B-47A1-96AB-FA84A41EEC57}" destId="{AA19EA5F-C2DE-427F-93FC-BAFE8C237B2F}" srcOrd="3" destOrd="0" presId="urn:microsoft.com/office/officeart/2018/2/layout/IconLabelDescriptionList"/>
    <dgm:cxn modelId="{4A90E02D-D9E3-D64F-A7C1-BCA15EC59E11}" type="presParOf" srcId="{ABF5ACE7-555B-47A1-96AB-FA84A41EEC57}" destId="{B4D4FA17-33F5-4691-9CBD-05B5E61CB013}" srcOrd="4" destOrd="0" presId="urn:microsoft.com/office/officeart/2018/2/layout/IconLabelDescriptionList"/>
    <dgm:cxn modelId="{24A9AB5A-CF28-B840-B56E-CF9156A51E40}" type="presParOf" srcId="{FA3F13B9-B4CE-4148-99FB-8CDCBBE819D4}" destId="{E7CBB2D3-7D97-45A0-8BCE-B50E9DD7B1C6}" srcOrd="1" destOrd="0" presId="urn:microsoft.com/office/officeart/2018/2/layout/IconLabelDescriptionList"/>
    <dgm:cxn modelId="{9A9E2CDE-165C-DD47-BE8B-43E0F5121CC9}" type="presParOf" srcId="{FA3F13B9-B4CE-4148-99FB-8CDCBBE819D4}" destId="{3CF2618A-9047-44E7-A6C5-B876E90419C7}" srcOrd="2" destOrd="0" presId="urn:microsoft.com/office/officeart/2018/2/layout/IconLabelDescriptionList"/>
    <dgm:cxn modelId="{D39B250A-3D21-1948-9FB4-361E76E72434}" type="presParOf" srcId="{3CF2618A-9047-44E7-A6C5-B876E90419C7}" destId="{AA6DB0A5-DE42-487A-A9C4-1C86A0064AA2}" srcOrd="0" destOrd="0" presId="urn:microsoft.com/office/officeart/2018/2/layout/IconLabelDescriptionList"/>
    <dgm:cxn modelId="{EEAEBC36-62AB-ED4D-81F6-343604278FE9}" type="presParOf" srcId="{3CF2618A-9047-44E7-A6C5-B876E90419C7}" destId="{202F70DE-3FDB-4BBA-BB52-26D18F92A57A}" srcOrd="1" destOrd="0" presId="urn:microsoft.com/office/officeart/2018/2/layout/IconLabelDescriptionList"/>
    <dgm:cxn modelId="{7B141BE4-5CFD-9349-B364-5699B7122407}" type="presParOf" srcId="{3CF2618A-9047-44E7-A6C5-B876E90419C7}" destId="{53DB28AB-34C4-4880-9F00-02BA9268CB72}" srcOrd="2" destOrd="0" presId="urn:microsoft.com/office/officeart/2018/2/layout/IconLabelDescriptionList"/>
    <dgm:cxn modelId="{A79A4F08-F5F8-FA4A-8D2D-D76F50569C52}" type="presParOf" srcId="{3CF2618A-9047-44E7-A6C5-B876E90419C7}" destId="{1BD895C1-68B7-479F-BAB3-EF40E5386A14}" srcOrd="3" destOrd="0" presId="urn:microsoft.com/office/officeart/2018/2/layout/IconLabelDescriptionList"/>
    <dgm:cxn modelId="{679C494F-02B0-3C4E-B964-3F5090717C18}" type="presParOf" srcId="{3CF2618A-9047-44E7-A6C5-B876E90419C7}" destId="{19BE9B25-0A13-4AB9-8A3E-928E764AC059}" srcOrd="4" destOrd="0" presId="urn:microsoft.com/office/officeart/2018/2/layout/IconLabelDescriptionList"/>
    <dgm:cxn modelId="{048C0411-C69C-1F4A-89A0-0BE79A6008E3}" type="presParOf" srcId="{FA3F13B9-B4CE-4148-99FB-8CDCBBE819D4}" destId="{2D8297D9-FD76-4F13-AAD5-089A7E074401}" srcOrd="3" destOrd="0" presId="urn:microsoft.com/office/officeart/2018/2/layout/IconLabelDescriptionList"/>
    <dgm:cxn modelId="{D2F68890-367E-DE48-AD4F-75461AA4385F}" type="presParOf" srcId="{FA3F13B9-B4CE-4148-99FB-8CDCBBE819D4}" destId="{81762129-4300-4C2C-9139-43EA5C531D0A}" srcOrd="4" destOrd="0" presId="urn:microsoft.com/office/officeart/2018/2/layout/IconLabelDescriptionList"/>
    <dgm:cxn modelId="{E6294295-8826-0B4F-8368-FFF547897220}" type="presParOf" srcId="{81762129-4300-4C2C-9139-43EA5C531D0A}" destId="{BE9E3969-90AD-4FC5-897F-18D89E2CD1F8}" srcOrd="0" destOrd="0" presId="urn:microsoft.com/office/officeart/2018/2/layout/IconLabelDescriptionList"/>
    <dgm:cxn modelId="{0C870617-8CDE-0343-B99C-932485107D1C}" type="presParOf" srcId="{81762129-4300-4C2C-9139-43EA5C531D0A}" destId="{E9F7A95F-D0D5-4091-BE79-C403B094809B}" srcOrd="1" destOrd="0" presId="urn:microsoft.com/office/officeart/2018/2/layout/IconLabelDescriptionList"/>
    <dgm:cxn modelId="{1AE8B9EC-0A46-464E-80F2-EC0615A92E2F}" type="presParOf" srcId="{81762129-4300-4C2C-9139-43EA5C531D0A}" destId="{1484EC26-26DB-4110-8B21-37714E4F2E47}" srcOrd="2" destOrd="0" presId="urn:microsoft.com/office/officeart/2018/2/layout/IconLabelDescriptionList"/>
    <dgm:cxn modelId="{83F39F7E-FBFF-E742-A387-ADBEA6AB9D3D}" type="presParOf" srcId="{81762129-4300-4C2C-9139-43EA5C531D0A}" destId="{D6C32A4E-1B4E-4925-AA3B-D5E9A2B4C88B}" srcOrd="3" destOrd="0" presId="urn:microsoft.com/office/officeart/2018/2/layout/IconLabelDescriptionList"/>
    <dgm:cxn modelId="{4B10F16D-10F7-6C4A-AD5A-95F9DCD6B798}" type="presParOf" srcId="{81762129-4300-4C2C-9139-43EA5C531D0A}" destId="{2C55DB74-FCC6-4294-AE79-C3A5183DB5FD}"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BA3873-1501-4CB2-A66B-4C141140B11F}" type="doc">
      <dgm:prSet loTypeId="urn:microsoft.com/office/officeart/2005/8/layout/process3" loCatId="process" qsTypeId="urn:microsoft.com/office/officeart/2005/8/quickstyle/simple1" qsCatId="simple" csTypeId="urn:microsoft.com/office/officeart/2005/8/colors/colorful5" csCatId="colorful" phldr="1"/>
      <dgm:spPr/>
      <dgm:t>
        <a:bodyPr/>
        <a:lstStyle/>
        <a:p>
          <a:endParaRPr lang="en-GB"/>
        </a:p>
      </dgm:t>
    </dgm:pt>
    <dgm:pt modelId="{DFC61B71-DDFC-42C8-832B-7B8DD53D9E9D}">
      <dgm:prSet phldrT="[Text]"/>
      <dgm:spPr/>
      <dgm:t>
        <a:bodyPr/>
        <a:lstStyle/>
        <a:p>
          <a:r>
            <a:rPr lang="en-GB"/>
            <a:t>Pre-coaching orientation</a:t>
          </a:r>
        </a:p>
      </dgm:t>
    </dgm:pt>
    <dgm:pt modelId="{4E52DC69-3C54-40D8-803E-925738BAF932}" type="parTrans" cxnId="{2C32958F-40D9-421A-8965-097CDF925C81}">
      <dgm:prSet/>
      <dgm:spPr/>
      <dgm:t>
        <a:bodyPr/>
        <a:lstStyle/>
        <a:p>
          <a:endParaRPr lang="en-GB"/>
        </a:p>
      </dgm:t>
    </dgm:pt>
    <dgm:pt modelId="{88E40A17-7AD0-49DD-A0F1-C1E3204D540E}" type="sibTrans" cxnId="{2C32958F-40D9-421A-8965-097CDF925C81}">
      <dgm:prSet/>
      <dgm:spPr/>
      <dgm:t>
        <a:bodyPr/>
        <a:lstStyle/>
        <a:p>
          <a:endParaRPr lang="en-GB"/>
        </a:p>
      </dgm:t>
    </dgm:pt>
    <dgm:pt modelId="{29C43AA1-A413-441A-80F1-48D1CEFB9B1A}">
      <dgm:prSet phldrT="[Text]"/>
      <dgm:spPr/>
      <dgm:t>
        <a:bodyPr/>
        <a:lstStyle/>
        <a:p>
          <a:r>
            <a:rPr lang="en-GB"/>
            <a:t>Before Coaching Session #1</a:t>
          </a:r>
        </a:p>
      </dgm:t>
    </dgm:pt>
    <dgm:pt modelId="{4CF3A86F-0CDC-47FA-B866-F726472ED3C2}" type="parTrans" cxnId="{46985534-2172-4D65-AB49-D603B07B9D13}">
      <dgm:prSet/>
      <dgm:spPr/>
      <dgm:t>
        <a:bodyPr/>
        <a:lstStyle/>
        <a:p>
          <a:endParaRPr lang="en-GB"/>
        </a:p>
      </dgm:t>
    </dgm:pt>
    <dgm:pt modelId="{9EEC15B4-25E7-4549-BE0B-1C804CA4CF12}" type="sibTrans" cxnId="{46985534-2172-4D65-AB49-D603B07B9D13}">
      <dgm:prSet/>
      <dgm:spPr/>
      <dgm:t>
        <a:bodyPr/>
        <a:lstStyle/>
        <a:p>
          <a:endParaRPr lang="en-GB"/>
        </a:p>
      </dgm:t>
    </dgm:pt>
    <dgm:pt modelId="{D8EDB598-6B74-44A7-8703-05A8864EB054}">
      <dgm:prSet phldrT="[Text]"/>
      <dgm:spPr/>
      <dgm:t>
        <a:bodyPr/>
        <a:lstStyle/>
        <a:p>
          <a:r>
            <a:rPr lang="en-GB" dirty="0"/>
            <a:t>Read assessment reports, 360-feedback, etc</a:t>
          </a:r>
        </a:p>
      </dgm:t>
    </dgm:pt>
    <dgm:pt modelId="{085E162A-48F3-4A95-A2D9-EF9E13315105}" type="parTrans" cxnId="{870301DF-10FC-4332-8225-95C186BEBFEC}">
      <dgm:prSet/>
      <dgm:spPr/>
      <dgm:t>
        <a:bodyPr/>
        <a:lstStyle/>
        <a:p>
          <a:endParaRPr lang="en-GB"/>
        </a:p>
      </dgm:t>
    </dgm:pt>
    <dgm:pt modelId="{5398BE43-54CB-4036-A263-CB267EF662C8}" type="sibTrans" cxnId="{870301DF-10FC-4332-8225-95C186BEBFEC}">
      <dgm:prSet/>
      <dgm:spPr/>
      <dgm:t>
        <a:bodyPr/>
        <a:lstStyle/>
        <a:p>
          <a:endParaRPr lang="en-GB"/>
        </a:p>
      </dgm:t>
    </dgm:pt>
    <dgm:pt modelId="{97DA8B6D-8034-4FC1-977A-6E1E153612DB}">
      <dgm:prSet phldrT="[Text]"/>
      <dgm:spPr/>
      <dgm:t>
        <a:bodyPr/>
        <a:lstStyle/>
        <a:p>
          <a:r>
            <a:rPr lang="en-GB"/>
            <a:t>Coaching Session #1</a:t>
          </a:r>
        </a:p>
      </dgm:t>
    </dgm:pt>
    <dgm:pt modelId="{E711712C-680E-4270-8C9B-6CC151C75238}" type="parTrans" cxnId="{C8A4A4F3-7732-4E9F-A32D-CAEB5BE37345}">
      <dgm:prSet/>
      <dgm:spPr/>
      <dgm:t>
        <a:bodyPr/>
        <a:lstStyle/>
        <a:p>
          <a:endParaRPr lang="en-GB"/>
        </a:p>
      </dgm:t>
    </dgm:pt>
    <dgm:pt modelId="{B8CE5278-62EF-4359-A704-880A4D5334AD}" type="sibTrans" cxnId="{C8A4A4F3-7732-4E9F-A32D-CAEB5BE37345}">
      <dgm:prSet/>
      <dgm:spPr/>
      <dgm:t>
        <a:bodyPr/>
        <a:lstStyle/>
        <a:p>
          <a:endParaRPr lang="en-GB"/>
        </a:p>
      </dgm:t>
    </dgm:pt>
    <dgm:pt modelId="{AD40BF31-D656-476F-8750-1A3567A5C673}">
      <dgm:prSet phldrT="[Text]"/>
      <dgm:spPr/>
      <dgm:t>
        <a:bodyPr/>
        <a:lstStyle/>
        <a:p>
          <a:r>
            <a:rPr lang="en-GB" dirty="0"/>
            <a:t>Help your coach get to know you better</a:t>
          </a:r>
        </a:p>
      </dgm:t>
    </dgm:pt>
    <dgm:pt modelId="{7ADF1055-C403-4628-8968-DE36A9F76C91}" type="parTrans" cxnId="{AE766307-32AB-481E-8DFD-F58EAED63DEF}">
      <dgm:prSet/>
      <dgm:spPr/>
      <dgm:t>
        <a:bodyPr/>
        <a:lstStyle/>
        <a:p>
          <a:endParaRPr lang="en-GB"/>
        </a:p>
      </dgm:t>
    </dgm:pt>
    <dgm:pt modelId="{CB3325BB-C3EC-42DF-9D88-89FBFF6DF4BC}" type="sibTrans" cxnId="{AE766307-32AB-481E-8DFD-F58EAED63DEF}">
      <dgm:prSet/>
      <dgm:spPr/>
      <dgm:t>
        <a:bodyPr/>
        <a:lstStyle/>
        <a:p>
          <a:endParaRPr lang="en-GB"/>
        </a:p>
      </dgm:t>
    </dgm:pt>
    <dgm:pt modelId="{F5FCAFE0-5348-4530-941D-C801099D1BEC}">
      <dgm:prSet phldrT="[Text]"/>
      <dgm:spPr/>
      <dgm:t>
        <a:bodyPr/>
        <a:lstStyle/>
        <a:p>
          <a:r>
            <a:rPr lang="en-GB"/>
            <a:t>Setting the context</a:t>
          </a:r>
        </a:p>
      </dgm:t>
    </dgm:pt>
    <dgm:pt modelId="{604E8648-A210-4E01-A033-C74BBCB2E45A}" type="parTrans" cxnId="{CAE45223-B488-44A4-9E5A-C80D1F4380A1}">
      <dgm:prSet/>
      <dgm:spPr/>
      <dgm:t>
        <a:bodyPr/>
        <a:lstStyle/>
        <a:p>
          <a:endParaRPr lang="en-GB"/>
        </a:p>
      </dgm:t>
    </dgm:pt>
    <dgm:pt modelId="{AF7C0241-B963-4530-8926-598165B6BCE9}" type="sibTrans" cxnId="{CAE45223-B488-44A4-9E5A-C80D1F4380A1}">
      <dgm:prSet/>
      <dgm:spPr/>
      <dgm:t>
        <a:bodyPr/>
        <a:lstStyle/>
        <a:p>
          <a:endParaRPr lang="en-GB"/>
        </a:p>
      </dgm:t>
    </dgm:pt>
    <dgm:pt modelId="{3128DBD3-0326-402A-8DEC-97AD1D733402}">
      <dgm:prSet phldrT="[Text]"/>
      <dgm:spPr/>
      <dgm:t>
        <a:bodyPr/>
        <a:lstStyle/>
        <a:p>
          <a:r>
            <a:rPr lang="en-GB"/>
            <a:t>FAQs</a:t>
          </a:r>
        </a:p>
      </dgm:t>
    </dgm:pt>
    <dgm:pt modelId="{EB902D9A-A016-4BF5-8ED2-9734E5614BA3}" type="parTrans" cxnId="{7E14F1CF-DCE8-4A72-9C77-F73BD73EFAF0}">
      <dgm:prSet/>
      <dgm:spPr/>
      <dgm:t>
        <a:bodyPr/>
        <a:lstStyle/>
        <a:p>
          <a:endParaRPr lang="en-GB"/>
        </a:p>
      </dgm:t>
    </dgm:pt>
    <dgm:pt modelId="{2F174512-CD1C-47D2-B912-A067A29D3FDA}" type="sibTrans" cxnId="{7E14F1CF-DCE8-4A72-9C77-F73BD73EFAF0}">
      <dgm:prSet/>
      <dgm:spPr/>
      <dgm:t>
        <a:bodyPr/>
        <a:lstStyle/>
        <a:p>
          <a:endParaRPr lang="en-GB"/>
        </a:p>
      </dgm:t>
    </dgm:pt>
    <dgm:pt modelId="{F1B0D3E0-EAEE-49A9-91F5-7AB35A651DEE}">
      <dgm:prSet phldrT="[Text]"/>
      <dgm:spPr/>
      <dgm:t>
        <a:bodyPr/>
        <a:lstStyle/>
        <a:p>
          <a:r>
            <a:rPr lang="en-GB"/>
            <a:t>Meeting the coaches</a:t>
          </a:r>
        </a:p>
      </dgm:t>
    </dgm:pt>
    <dgm:pt modelId="{A9140386-5005-43C6-B817-4F3E9284F0DE}" type="parTrans" cxnId="{04D097C2-E883-474D-B084-26B94C9F5B56}">
      <dgm:prSet/>
      <dgm:spPr/>
      <dgm:t>
        <a:bodyPr/>
        <a:lstStyle/>
        <a:p>
          <a:endParaRPr lang="en-GB"/>
        </a:p>
      </dgm:t>
    </dgm:pt>
    <dgm:pt modelId="{FBDC3C41-2B28-43E3-9D3B-07AFA61144FF}" type="sibTrans" cxnId="{04D097C2-E883-474D-B084-26B94C9F5B56}">
      <dgm:prSet/>
      <dgm:spPr/>
      <dgm:t>
        <a:bodyPr/>
        <a:lstStyle/>
        <a:p>
          <a:endParaRPr lang="en-GB"/>
        </a:p>
      </dgm:t>
    </dgm:pt>
    <dgm:pt modelId="{3E620017-3484-4988-A702-79A036EF319B}">
      <dgm:prSet phldrT="[Text]"/>
      <dgm:spPr/>
      <dgm:t>
        <a:bodyPr/>
        <a:lstStyle/>
        <a:p>
          <a:r>
            <a:rPr lang="en-GB"/>
            <a:t>Determine 2-3 goals for coaching</a:t>
          </a:r>
        </a:p>
      </dgm:t>
    </dgm:pt>
    <dgm:pt modelId="{3F65C69E-B2AF-47C9-8B42-AB35B6E99625}" type="parTrans" cxnId="{73EA5904-A81F-431B-88FB-C987FCEC666A}">
      <dgm:prSet/>
      <dgm:spPr/>
      <dgm:t>
        <a:bodyPr/>
        <a:lstStyle/>
        <a:p>
          <a:endParaRPr lang="en-GB"/>
        </a:p>
      </dgm:t>
    </dgm:pt>
    <dgm:pt modelId="{D56628DB-8600-4864-8C8D-3D615F88E51D}" type="sibTrans" cxnId="{73EA5904-A81F-431B-88FB-C987FCEC666A}">
      <dgm:prSet/>
      <dgm:spPr/>
      <dgm:t>
        <a:bodyPr/>
        <a:lstStyle/>
        <a:p>
          <a:endParaRPr lang="en-GB"/>
        </a:p>
      </dgm:t>
    </dgm:pt>
    <dgm:pt modelId="{1D09B590-E8A8-483C-8033-F9AAFF58408E}">
      <dgm:prSet phldrT="[Text]"/>
      <dgm:spPr/>
      <dgm:t>
        <a:bodyPr/>
        <a:lstStyle/>
        <a:p>
          <a:r>
            <a:rPr lang="en-GB"/>
            <a:t>Complete draft IDP</a:t>
          </a:r>
        </a:p>
      </dgm:t>
    </dgm:pt>
    <dgm:pt modelId="{727340BF-2DE4-4503-A18A-4F98E11ECE5E}" type="parTrans" cxnId="{6EA0C316-9F59-4C9B-B32F-14E6961B0FDC}">
      <dgm:prSet/>
      <dgm:spPr/>
      <dgm:t>
        <a:bodyPr/>
        <a:lstStyle/>
        <a:p>
          <a:endParaRPr lang="en-GB"/>
        </a:p>
      </dgm:t>
    </dgm:pt>
    <dgm:pt modelId="{F4CDABED-4C13-403F-8531-FF3C8F194C4B}" type="sibTrans" cxnId="{6EA0C316-9F59-4C9B-B32F-14E6961B0FDC}">
      <dgm:prSet/>
      <dgm:spPr/>
      <dgm:t>
        <a:bodyPr/>
        <a:lstStyle/>
        <a:p>
          <a:endParaRPr lang="en-GB"/>
        </a:p>
      </dgm:t>
    </dgm:pt>
    <dgm:pt modelId="{52532464-D147-44B7-A3B4-70E061F416FA}">
      <dgm:prSet phldrT="[Text]"/>
      <dgm:spPr/>
      <dgm:t>
        <a:bodyPr/>
        <a:lstStyle/>
        <a:p>
          <a:r>
            <a:rPr lang="en-GB" dirty="0"/>
            <a:t>Discuss IDP in depth</a:t>
          </a:r>
        </a:p>
      </dgm:t>
    </dgm:pt>
    <dgm:pt modelId="{F82D46ED-B9EB-446D-B6AE-9DF0DF3FE162}" type="parTrans" cxnId="{DEDAAB92-5727-4166-B413-DDFB7AFA83B5}">
      <dgm:prSet/>
      <dgm:spPr/>
      <dgm:t>
        <a:bodyPr/>
        <a:lstStyle/>
        <a:p>
          <a:endParaRPr lang="en-GB"/>
        </a:p>
      </dgm:t>
    </dgm:pt>
    <dgm:pt modelId="{DB74ED98-6903-46C1-9650-708D6C1A647B}" type="sibTrans" cxnId="{DEDAAB92-5727-4166-B413-DDFB7AFA83B5}">
      <dgm:prSet/>
      <dgm:spPr/>
      <dgm:t>
        <a:bodyPr/>
        <a:lstStyle/>
        <a:p>
          <a:endParaRPr lang="en-GB"/>
        </a:p>
      </dgm:t>
    </dgm:pt>
    <dgm:pt modelId="{071B735B-4AC5-4214-9CC9-3C59406C9A2B}">
      <dgm:prSet phldrT="[Text]"/>
      <dgm:spPr/>
      <dgm:t>
        <a:bodyPr/>
        <a:lstStyle/>
        <a:p>
          <a:r>
            <a:rPr lang="en-GB"/>
            <a:t>Coaching Session #2</a:t>
          </a:r>
        </a:p>
      </dgm:t>
    </dgm:pt>
    <dgm:pt modelId="{DCB2F047-F929-49D3-A468-2377161A1C95}" type="parTrans" cxnId="{BA2A1B88-205B-4013-97F7-F097E13FBE9A}">
      <dgm:prSet/>
      <dgm:spPr/>
      <dgm:t>
        <a:bodyPr/>
        <a:lstStyle/>
        <a:p>
          <a:endParaRPr lang="en-GB"/>
        </a:p>
      </dgm:t>
    </dgm:pt>
    <dgm:pt modelId="{BA152A69-17E3-4E53-9800-5DE808BAEC18}" type="sibTrans" cxnId="{BA2A1B88-205B-4013-97F7-F097E13FBE9A}">
      <dgm:prSet/>
      <dgm:spPr/>
      <dgm:t>
        <a:bodyPr/>
        <a:lstStyle/>
        <a:p>
          <a:endParaRPr lang="en-GB"/>
        </a:p>
      </dgm:t>
    </dgm:pt>
    <dgm:pt modelId="{9294E66B-AFF7-45AE-9CED-D404289BA7D2}">
      <dgm:prSet phldrT="[Text]"/>
      <dgm:spPr/>
      <dgm:t>
        <a:bodyPr/>
        <a:lstStyle/>
        <a:p>
          <a:r>
            <a:rPr lang="en-GB" dirty="0"/>
            <a:t>Discuss implementation of actions in IDP </a:t>
          </a:r>
        </a:p>
      </dgm:t>
    </dgm:pt>
    <dgm:pt modelId="{109D55EC-68C1-427B-A765-A3334081E5AF}" type="parTrans" cxnId="{0C7A18F9-1ED9-463B-9B1B-D675C539DEEC}">
      <dgm:prSet/>
      <dgm:spPr/>
      <dgm:t>
        <a:bodyPr/>
        <a:lstStyle/>
        <a:p>
          <a:endParaRPr lang="en-GB"/>
        </a:p>
      </dgm:t>
    </dgm:pt>
    <dgm:pt modelId="{096C879B-BE83-4D73-99A5-2908B210F958}" type="sibTrans" cxnId="{0C7A18F9-1ED9-463B-9B1B-D675C539DEEC}">
      <dgm:prSet/>
      <dgm:spPr/>
      <dgm:t>
        <a:bodyPr/>
        <a:lstStyle/>
        <a:p>
          <a:endParaRPr lang="en-GB"/>
        </a:p>
      </dgm:t>
    </dgm:pt>
    <dgm:pt modelId="{5197D477-58C7-4079-897C-BF2039B36A52}">
      <dgm:prSet phldrT="[Text]"/>
      <dgm:spPr/>
      <dgm:t>
        <a:bodyPr/>
        <a:lstStyle/>
        <a:p>
          <a:r>
            <a:rPr lang="en-GB" dirty="0"/>
            <a:t>Recalibrate action plan if needed</a:t>
          </a:r>
        </a:p>
      </dgm:t>
    </dgm:pt>
    <dgm:pt modelId="{C498F1F9-E3C1-4235-82F4-40608F4B7D0F}" type="parTrans" cxnId="{610D9713-DFF8-4989-B73C-A0930195ACFB}">
      <dgm:prSet/>
      <dgm:spPr/>
      <dgm:t>
        <a:bodyPr/>
        <a:lstStyle/>
        <a:p>
          <a:endParaRPr lang="en-GB"/>
        </a:p>
      </dgm:t>
    </dgm:pt>
    <dgm:pt modelId="{290CADF1-4C57-4204-8F5B-99A307301402}" type="sibTrans" cxnId="{610D9713-DFF8-4989-B73C-A0930195ACFB}">
      <dgm:prSet/>
      <dgm:spPr/>
      <dgm:t>
        <a:bodyPr/>
        <a:lstStyle/>
        <a:p>
          <a:endParaRPr lang="en-GB"/>
        </a:p>
      </dgm:t>
    </dgm:pt>
    <dgm:pt modelId="{1F11F8BA-4F39-47B1-BF55-4CE94C541075}">
      <dgm:prSet phldrT="[Text]"/>
      <dgm:spPr/>
      <dgm:t>
        <a:bodyPr/>
        <a:lstStyle/>
        <a:p>
          <a:r>
            <a:rPr lang="en-GB"/>
            <a:t>Dive deeper into enablers and obstacles</a:t>
          </a:r>
        </a:p>
      </dgm:t>
    </dgm:pt>
    <dgm:pt modelId="{27A87A5A-890F-4DA6-A9CE-53D92C1F1748}" type="parTrans" cxnId="{329790CA-9A44-47E0-947C-98D439DAAB29}">
      <dgm:prSet/>
      <dgm:spPr/>
      <dgm:t>
        <a:bodyPr/>
        <a:lstStyle/>
        <a:p>
          <a:endParaRPr lang="en-GB"/>
        </a:p>
      </dgm:t>
    </dgm:pt>
    <dgm:pt modelId="{D3DE75DD-2DC6-4850-AC09-1EC1C6677544}" type="sibTrans" cxnId="{329790CA-9A44-47E0-947C-98D439DAAB29}">
      <dgm:prSet/>
      <dgm:spPr/>
      <dgm:t>
        <a:bodyPr/>
        <a:lstStyle/>
        <a:p>
          <a:endParaRPr lang="en-GB"/>
        </a:p>
      </dgm:t>
    </dgm:pt>
    <dgm:pt modelId="{D58A7320-99C7-422F-BC5B-7C7FD0AF3318}">
      <dgm:prSet phldrT="[Text]"/>
      <dgm:spPr/>
      <dgm:t>
        <a:bodyPr/>
        <a:lstStyle/>
        <a:p>
          <a:r>
            <a:rPr lang="en-GB"/>
            <a:t>Final Coaching Session #3</a:t>
          </a:r>
        </a:p>
      </dgm:t>
    </dgm:pt>
    <dgm:pt modelId="{CFEC5C3D-371D-452D-AC8E-6F3417233DDE}" type="parTrans" cxnId="{B8615C49-3B9A-4B5D-B1E4-817FC4576036}">
      <dgm:prSet/>
      <dgm:spPr/>
      <dgm:t>
        <a:bodyPr/>
        <a:lstStyle/>
        <a:p>
          <a:endParaRPr lang="en-GB"/>
        </a:p>
      </dgm:t>
    </dgm:pt>
    <dgm:pt modelId="{95F86C6E-BF23-4311-915D-A34638ADD5F5}" type="sibTrans" cxnId="{B8615C49-3B9A-4B5D-B1E4-817FC4576036}">
      <dgm:prSet/>
      <dgm:spPr/>
      <dgm:t>
        <a:bodyPr/>
        <a:lstStyle/>
        <a:p>
          <a:endParaRPr lang="en-GB"/>
        </a:p>
      </dgm:t>
    </dgm:pt>
    <dgm:pt modelId="{B0178735-6335-4D1A-AF1F-1542706613EF}">
      <dgm:prSet phldrT="[Text]"/>
      <dgm:spPr/>
      <dgm:t>
        <a:bodyPr/>
        <a:lstStyle/>
        <a:p>
          <a:r>
            <a:rPr lang="en-GB"/>
            <a:t>Final deep dive </a:t>
          </a:r>
        </a:p>
      </dgm:t>
    </dgm:pt>
    <dgm:pt modelId="{FFCDD448-ED09-48CF-8FF9-3E5DA184818E}" type="parTrans" cxnId="{D12C34EC-23E4-4AA4-9D1B-15329532DCA6}">
      <dgm:prSet/>
      <dgm:spPr/>
      <dgm:t>
        <a:bodyPr/>
        <a:lstStyle/>
        <a:p>
          <a:endParaRPr lang="en-GB"/>
        </a:p>
      </dgm:t>
    </dgm:pt>
    <dgm:pt modelId="{F1F9BDFF-76C1-49EC-B97F-6DA4FAE66587}" type="sibTrans" cxnId="{D12C34EC-23E4-4AA4-9D1B-15329532DCA6}">
      <dgm:prSet/>
      <dgm:spPr/>
      <dgm:t>
        <a:bodyPr/>
        <a:lstStyle/>
        <a:p>
          <a:endParaRPr lang="en-GB"/>
        </a:p>
      </dgm:t>
    </dgm:pt>
    <dgm:pt modelId="{B7F58B1C-FBE3-4011-B932-A3269B504478}">
      <dgm:prSet phldrT="[Text]"/>
      <dgm:spPr/>
      <dgm:t>
        <a:bodyPr/>
        <a:lstStyle/>
        <a:p>
          <a:r>
            <a:rPr lang="en-GB"/>
            <a:t>Plan for future self-management</a:t>
          </a:r>
        </a:p>
      </dgm:t>
    </dgm:pt>
    <dgm:pt modelId="{39F137D7-E100-46CF-8C73-F5728A29BDF1}" type="parTrans" cxnId="{7008F22F-E27E-439D-8266-8F6BBC90A588}">
      <dgm:prSet/>
      <dgm:spPr/>
      <dgm:t>
        <a:bodyPr/>
        <a:lstStyle/>
        <a:p>
          <a:endParaRPr lang="en-GB"/>
        </a:p>
      </dgm:t>
    </dgm:pt>
    <dgm:pt modelId="{8C8AEB9C-5B96-4075-81D6-D1A11A513C06}" type="sibTrans" cxnId="{7008F22F-E27E-439D-8266-8F6BBC90A588}">
      <dgm:prSet/>
      <dgm:spPr/>
      <dgm:t>
        <a:bodyPr/>
        <a:lstStyle/>
        <a:p>
          <a:endParaRPr lang="en-GB"/>
        </a:p>
      </dgm:t>
    </dgm:pt>
    <dgm:pt modelId="{07D80015-CDB0-4A08-872B-3BBB94558537}">
      <dgm:prSet phldrT="[Text]"/>
      <dgm:spPr/>
      <dgm:t>
        <a:bodyPr/>
        <a:lstStyle/>
        <a:p>
          <a:r>
            <a:rPr lang="en-GB" dirty="0"/>
            <a:t>Agree on how to connect between sessions</a:t>
          </a:r>
        </a:p>
      </dgm:t>
    </dgm:pt>
    <dgm:pt modelId="{1659C4C8-CF97-4843-8E07-EA99E4B412B8}" type="parTrans" cxnId="{9FC25026-74AA-4324-AFC9-CE0D11BF1C3D}">
      <dgm:prSet/>
      <dgm:spPr/>
      <dgm:t>
        <a:bodyPr/>
        <a:lstStyle/>
        <a:p>
          <a:endParaRPr lang="en-GB"/>
        </a:p>
      </dgm:t>
    </dgm:pt>
    <dgm:pt modelId="{F7933F23-D5DD-423D-B5E7-8D08E4043F15}" type="sibTrans" cxnId="{9FC25026-74AA-4324-AFC9-CE0D11BF1C3D}">
      <dgm:prSet/>
      <dgm:spPr/>
      <dgm:t>
        <a:bodyPr/>
        <a:lstStyle/>
        <a:p>
          <a:endParaRPr lang="en-GB"/>
        </a:p>
      </dgm:t>
    </dgm:pt>
    <dgm:pt modelId="{95A86AB1-03AD-47B8-9A63-696D2E558C1D}" type="pres">
      <dgm:prSet presAssocID="{1EBA3873-1501-4CB2-A66B-4C141140B11F}" presName="linearFlow" presStyleCnt="0">
        <dgm:presLayoutVars>
          <dgm:dir/>
          <dgm:animLvl val="lvl"/>
          <dgm:resizeHandles val="exact"/>
        </dgm:presLayoutVars>
      </dgm:prSet>
      <dgm:spPr/>
    </dgm:pt>
    <dgm:pt modelId="{BBF7D7D2-5BC3-422D-8E18-FE1076CCBF09}" type="pres">
      <dgm:prSet presAssocID="{DFC61B71-DDFC-42C8-832B-7B8DD53D9E9D}" presName="composite" presStyleCnt="0"/>
      <dgm:spPr/>
    </dgm:pt>
    <dgm:pt modelId="{8D901EBC-837C-4469-B944-2CFE43F0AF96}" type="pres">
      <dgm:prSet presAssocID="{DFC61B71-DDFC-42C8-832B-7B8DD53D9E9D}" presName="parTx" presStyleLbl="node1" presStyleIdx="0" presStyleCnt="5">
        <dgm:presLayoutVars>
          <dgm:chMax val="0"/>
          <dgm:chPref val="0"/>
          <dgm:bulletEnabled val="1"/>
        </dgm:presLayoutVars>
      </dgm:prSet>
      <dgm:spPr/>
    </dgm:pt>
    <dgm:pt modelId="{A90142B6-E848-42DD-AB94-D6D63E52E638}" type="pres">
      <dgm:prSet presAssocID="{DFC61B71-DDFC-42C8-832B-7B8DD53D9E9D}" presName="parSh" presStyleLbl="node1" presStyleIdx="0" presStyleCnt="5"/>
      <dgm:spPr/>
    </dgm:pt>
    <dgm:pt modelId="{A487AFF7-F058-41D6-A22E-4FBF573675D5}" type="pres">
      <dgm:prSet presAssocID="{DFC61B71-DDFC-42C8-832B-7B8DD53D9E9D}" presName="desTx" presStyleLbl="fgAcc1" presStyleIdx="0" presStyleCnt="5">
        <dgm:presLayoutVars>
          <dgm:bulletEnabled val="1"/>
        </dgm:presLayoutVars>
      </dgm:prSet>
      <dgm:spPr/>
    </dgm:pt>
    <dgm:pt modelId="{9DEFDBAA-5BD0-4CA2-A40A-FA97C57CF579}" type="pres">
      <dgm:prSet presAssocID="{88E40A17-7AD0-49DD-A0F1-C1E3204D540E}" presName="sibTrans" presStyleLbl="sibTrans2D1" presStyleIdx="0" presStyleCnt="4"/>
      <dgm:spPr/>
    </dgm:pt>
    <dgm:pt modelId="{49A777B8-AC38-4922-BD12-CE22DACFEAD8}" type="pres">
      <dgm:prSet presAssocID="{88E40A17-7AD0-49DD-A0F1-C1E3204D540E}" presName="connTx" presStyleLbl="sibTrans2D1" presStyleIdx="0" presStyleCnt="4"/>
      <dgm:spPr/>
    </dgm:pt>
    <dgm:pt modelId="{9CF7DF8B-D83E-4D81-8CAD-7B7DE5F5917C}" type="pres">
      <dgm:prSet presAssocID="{29C43AA1-A413-441A-80F1-48D1CEFB9B1A}" presName="composite" presStyleCnt="0"/>
      <dgm:spPr/>
    </dgm:pt>
    <dgm:pt modelId="{25F6F79F-A1FC-434B-9D08-2653CA203EB3}" type="pres">
      <dgm:prSet presAssocID="{29C43AA1-A413-441A-80F1-48D1CEFB9B1A}" presName="parTx" presStyleLbl="node1" presStyleIdx="0" presStyleCnt="5">
        <dgm:presLayoutVars>
          <dgm:chMax val="0"/>
          <dgm:chPref val="0"/>
          <dgm:bulletEnabled val="1"/>
        </dgm:presLayoutVars>
      </dgm:prSet>
      <dgm:spPr/>
    </dgm:pt>
    <dgm:pt modelId="{34A93CBD-538D-4DCE-8999-08DB8C03EC2B}" type="pres">
      <dgm:prSet presAssocID="{29C43AA1-A413-441A-80F1-48D1CEFB9B1A}" presName="parSh" presStyleLbl="node1" presStyleIdx="1" presStyleCnt="5"/>
      <dgm:spPr/>
    </dgm:pt>
    <dgm:pt modelId="{C7045D89-5D55-47CA-ADAF-3EF722A7F4C5}" type="pres">
      <dgm:prSet presAssocID="{29C43AA1-A413-441A-80F1-48D1CEFB9B1A}" presName="desTx" presStyleLbl="fgAcc1" presStyleIdx="1" presStyleCnt="5">
        <dgm:presLayoutVars>
          <dgm:bulletEnabled val="1"/>
        </dgm:presLayoutVars>
      </dgm:prSet>
      <dgm:spPr/>
    </dgm:pt>
    <dgm:pt modelId="{EC49256E-8630-4A6F-9098-6375BC14C988}" type="pres">
      <dgm:prSet presAssocID="{9EEC15B4-25E7-4549-BE0B-1C804CA4CF12}" presName="sibTrans" presStyleLbl="sibTrans2D1" presStyleIdx="1" presStyleCnt="4"/>
      <dgm:spPr/>
    </dgm:pt>
    <dgm:pt modelId="{E9C213BA-1C20-4792-A0CD-6879C8FA015E}" type="pres">
      <dgm:prSet presAssocID="{9EEC15B4-25E7-4549-BE0B-1C804CA4CF12}" presName="connTx" presStyleLbl="sibTrans2D1" presStyleIdx="1" presStyleCnt="4"/>
      <dgm:spPr/>
    </dgm:pt>
    <dgm:pt modelId="{47DEC16F-70F2-430B-AAE0-A4E02D62BE83}" type="pres">
      <dgm:prSet presAssocID="{97DA8B6D-8034-4FC1-977A-6E1E153612DB}" presName="composite" presStyleCnt="0"/>
      <dgm:spPr/>
    </dgm:pt>
    <dgm:pt modelId="{DDB67689-95B2-4443-A93E-6919BB38FAA2}" type="pres">
      <dgm:prSet presAssocID="{97DA8B6D-8034-4FC1-977A-6E1E153612DB}" presName="parTx" presStyleLbl="node1" presStyleIdx="1" presStyleCnt="5">
        <dgm:presLayoutVars>
          <dgm:chMax val="0"/>
          <dgm:chPref val="0"/>
          <dgm:bulletEnabled val="1"/>
        </dgm:presLayoutVars>
      </dgm:prSet>
      <dgm:spPr/>
    </dgm:pt>
    <dgm:pt modelId="{1941DEEF-90D8-4197-9D46-D77E281CA7DA}" type="pres">
      <dgm:prSet presAssocID="{97DA8B6D-8034-4FC1-977A-6E1E153612DB}" presName="parSh" presStyleLbl="node1" presStyleIdx="2" presStyleCnt="5"/>
      <dgm:spPr/>
    </dgm:pt>
    <dgm:pt modelId="{61C44E9F-4B3A-46E6-8BAC-A7A134295CB7}" type="pres">
      <dgm:prSet presAssocID="{97DA8B6D-8034-4FC1-977A-6E1E153612DB}" presName="desTx" presStyleLbl="fgAcc1" presStyleIdx="2" presStyleCnt="5">
        <dgm:presLayoutVars>
          <dgm:bulletEnabled val="1"/>
        </dgm:presLayoutVars>
      </dgm:prSet>
      <dgm:spPr/>
    </dgm:pt>
    <dgm:pt modelId="{30F05494-5CA9-45C6-9C28-8F9ADB1F29FA}" type="pres">
      <dgm:prSet presAssocID="{B8CE5278-62EF-4359-A704-880A4D5334AD}" presName="sibTrans" presStyleLbl="sibTrans2D1" presStyleIdx="2" presStyleCnt="4"/>
      <dgm:spPr/>
    </dgm:pt>
    <dgm:pt modelId="{087B699D-6865-4BEA-BE24-FCD7D457513F}" type="pres">
      <dgm:prSet presAssocID="{B8CE5278-62EF-4359-A704-880A4D5334AD}" presName="connTx" presStyleLbl="sibTrans2D1" presStyleIdx="2" presStyleCnt="4"/>
      <dgm:spPr/>
    </dgm:pt>
    <dgm:pt modelId="{609DD4C4-9FB6-4D23-AE98-674A22D4530F}" type="pres">
      <dgm:prSet presAssocID="{071B735B-4AC5-4214-9CC9-3C59406C9A2B}" presName="composite" presStyleCnt="0"/>
      <dgm:spPr/>
    </dgm:pt>
    <dgm:pt modelId="{CB556B3D-1281-47EC-8F8D-C4D7FC3EF94C}" type="pres">
      <dgm:prSet presAssocID="{071B735B-4AC5-4214-9CC9-3C59406C9A2B}" presName="parTx" presStyleLbl="node1" presStyleIdx="2" presStyleCnt="5">
        <dgm:presLayoutVars>
          <dgm:chMax val="0"/>
          <dgm:chPref val="0"/>
          <dgm:bulletEnabled val="1"/>
        </dgm:presLayoutVars>
      </dgm:prSet>
      <dgm:spPr/>
    </dgm:pt>
    <dgm:pt modelId="{B66452DE-03A5-48B3-8B48-35A6087DF75C}" type="pres">
      <dgm:prSet presAssocID="{071B735B-4AC5-4214-9CC9-3C59406C9A2B}" presName="parSh" presStyleLbl="node1" presStyleIdx="3" presStyleCnt="5"/>
      <dgm:spPr/>
    </dgm:pt>
    <dgm:pt modelId="{C497967B-0344-4220-8FB3-4BE0C20BE752}" type="pres">
      <dgm:prSet presAssocID="{071B735B-4AC5-4214-9CC9-3C59406C9A2B}" presName="desTx" presStyleLbl="fgAcc1" presStyleIdx="3" presStyleCnt="5">
        <dgm:presLayoutVars>
          <dgm:bulletEnabled val="1"/>
        </dgm:presLayoutVars>
      </dgm:prSet>
      <dgm:spPr/>
    </dgm:pt>
    <dgm:pt modelId="{0164333A-2953-487E-8FB1-4B8A1A92178B}" type="pres">
      <dgm:prSet presAssocID="{BA152A69-17E3-4E53-9800-5DE808BAEC18}" presName="sibTrans" presStyleLbl="sibTrans2D1" presStyleIdx="3" presStyleCnt="4"/>
      <dgm:spPr/>
    </dgm:pt>
    <dgm:pt modelId="{0372D9CE-9662-4BE6-9C57-8195B080FB77}" type="pres">
      <dgm:prSet presAssocID="{BA152A69-17E3-4E53-9800-5DE808BAEC18}" presName="connTx" presStyleLbl="sibTrans2D1" presStyleIdx="3" presStyleCnt="4"/>
      <dgm:spPr/>
    </dgm:pt>
    <dgm:pt modelId="{7B1C03AA-6DBF-464C-B396-BD4980D7B1EA}" type="pres">
      <dgm:prSet presAssocID="{D58A7320-99C7-422F-BC5B-7C7FD0AF3318}" presName="composite" presStyleCnt="0"/>
      <dgm:spPr/>
    </dgm:pt>
    <dgm:pt modelId="{FC055145-F35C-407F-B6AD-825FB814A97D}" type="pres">
      <dgm:prSet presAssocID="{D58A7320-99C7-422F-BC5B-7C7FD0AF3318}" presName="parTx" presStyleLbl="node1" presStyleIdx="3" presStyleCnt="5">
        <dgm:presLayoutVars>
          <dgm:chMax val="0"/>
          <dgm:chPref val="0"/>
          <dgm:bulletEnabled val="1"/>
        </dgm:presLayoutVars>
      </dgm:prSet>
      <dgm:spPr/>
    </dgm:pt>
    <dgm:pt modelId="{7BC0D109-5CAC-418A-BFA2-A969B4806690}" type="pres">
      <dgm:prSet presAssocID="{D58A7320-99C7-422F-BC5B-7C7FD0AF3318}" presName="parSh" presStyleLbl="node1" presStyleIdx="4" presStyleCnt="5"/>
      <dgm:spPr/>
    </dgm:pt>
    <dgm:pt modelId="{A2A21275-0B66-448C-A928-20878BFA4059}" type="pres">
      <dgm:prSet presAssocID="{D58A7320-99C7-422F-BC5B-7C7FD0AF3318}" presName="desTx" presStyleLbl="fgAcc1" presStyleIdx="4" presStyleCnt="5">
        <dgm:presLayoutVars>
          <dgm:bulletEnabled val="1"/>
        </dgm:presLayoutVars>
      </dgm:prSet>
      <dgm:spPr/>
    </dgm:pt>
  </dgm:ptLst>
  <dgm:cxnLst>
    <dgm:cxn modelId="{73EA5904-A81F-431B-88FB-C987FCEC666A}" srcId="{29C43AA1-A413-441A-80F1-48D1CEFB9B1A}" destId="{3E620017-3484-4988-A702-79A036EF319B}" srcOrd="1" destOrd="0" parTransId="{3F65C69E-B2AF-47C9-8B42-AB35B6E99625}" sibTransId="{D56628DB-8600-4864-8C8D-3D615F88E51D}"/>
    <dgm:cxn modelId="{01B89504-3422-4494-A96A-91314D409115}" type="presOf" srcId="{BA152A69-17E3-4E53-9800-5DE808BAEC18}" destId="{0164333A-2953-487E-8FB1-4B8A1A92178B}" srcOrd="0" destOrd="0" presId="urn:microsoft.com/office/officeart/2005/8/layout/process3"/>
    <dgm:cxn modelId="{179DE804-7969-447E-8169-550DFFAC128A}" type="presOf" srcId="{DFC61B71-DDFC-42C8-832B-7B8DD53D9E9D}" destId="{A90142B6-E848-42DD-AB94-D6D63E52E638}" srcOrd="1" destOrd="0" presId="urn:microsoft.com/office/officeart/2005/8/layout/process3"/>
    <dgm:cxn modelId="{AE766307-32AB-481E-8DFD-F58EAED63DEF}" srcId="{97DA8B6D-8034-4FC1-977A-6E1E153612DB}" destId="{AD40BF31-D656-476F-8750-1A3567A5C673}" srcOrd="0" destOrd="0" parTransId="{7ADF1055-C403-4628-8968-DE36A9F76C91}" sibTransId="{CB3325BB-C3EC-42DF-9D88-89FBFF6DF4BC}"/>
    <dgm:cxn modelId="{C2938F0D-FEFD-49FB-B660-DBE56F491855}" type="presOf" srcId="{3E620017-3484-4988-A702-79A036EF319B}" destId="{C7045D89-5D55-47CA-ADAF-3EF722A7F4C5}" srcOrd="0" destOrd="1" presId="urn:microsoft.com/office/officeart/2005/8/layout/process3"/>
    <dgm:cxn modelId="{551F1912-A31A-422C-8E47-2E7F59BE2E7B}" type="presOf" srcId="{D8EDB598-6B74-44A7-8703-05A8864EB054}" destId="{C7045D89-5D55-47CA-ADAF-3EF722A7F4C5}" srcOrd="0" destOrd="0" presId="urn:microsoft.com/office/officeart/2005/8/layout/process3"/>
    <dgm:cxn modelId="{610D9713-DFF8-4989-B73C-A0930195ACFB}" srcId="{071B735B-4AC5-4214-9CC9-3C59406C9A2B}" destId="{5197D477-58C7-4079-897C-BF2039B36A52}" srcOrd="1" destOrd="0" parTransId="{C498F1F9-E3C1-4235-82F4-40608F4B7D0F}" sibTransId="{290CADF1-4C57-4204-8F5B-99A307301402}"/>
    <dgm:cxn modelId="{6EA0C316-9F59-4C9B-B32F-14E6961B0FDC}" srcId="{29C43AA1-A413-441A-80F1-48D1CEFB9B1A}" destId="{1D09B590-E8A8-483C-8033-F9AAFF58408E}" srcOrd="2" destOrd="0" parTransId="{727340BF-2DE4-4503-A18A-4F98E11ECE5E}" sibTransId="{F4CDABED-4C13-403F-8531-FF3C8F194C4B}"/>
    <dgm:cxn modelId="{B58DAE1D-8F7B-4AA9-900F-A36E77C3324C}" type="presOf" srcId="{DFC61B71-DDFC-42C8-832B-7B8DD53D9E9D}" destId="{8D901EBC-837C-4469-B944-2CFE43F0AF96}" srcOrd="0" destOrd="0" presId="urn:microsoft.com/office/officeart/2005/8/layout/process3"/>
    <dgm:cxn modelId="{CAE45223-B488-44A4-9E5A-C80D1F4380A1}" srcId="{DFC61B71-DDFC-42C8-832B-7B8DD53D9E9D}" destId="{F5FCAFE0-5348-4530-941D-C801099D1BEC}" srcOrd="0" destOrd="0" parTransId="{604E8648-A210-4E01-A033-C74BBCB2E45A}" sibTransId="{AF7C0241-B963-4530-8926-598165B6BCE9}"/>
    <dgm:cxn modelId="{9FC25026-74AA-4324-AFC9-CE0D11BF1C3D}" srcId="{97DA8B6D-8034-4FC1-977A-6E1E153612DB}" destId="{07D80015-CDB0-4A08-872B-3BBB94558537}" srcOrd="2" destOrd="0" parTransId="{1659C4C8-CF97-4843-8E07-EA99E4B412B8}" sibTransId="{F7933F23-D5DD-423D-B5E7-8D08E4043F15}"/>
    <dgm:cxn modelId="{FF5EB926-64D5-43EE-A425-CE6AD9E19828}" type="presOf" srcId="{88E40A17-7AD0-49DD-A0F1-C1E3204D540E}" destId="{9DEFDBAA-5BD0-4CA2-A40A-FA97C57CF579}" srcOrd="0" destOrd="0" presId="urn:microsoft.com/office/officeart/2005/8/layout/process3"/>
    <dgm:cxn modelId="{6308F02B-8E3B-470E-950C-585B360AAF5A}" type="presOf" srcId="{D58A7320-99C7-422F-BC5B-7C7FD0AF3318}" destId="{7BC0D109-5CAC-418A-BFA2-A969B4806690}" srcOrd="1" destOrd="0" presId="urn:microsoft.com/office/officeart/2005/8/layout/process3"/>
    <dgm:cxn modelId="{4BF5722C-F635-4260-BC2E-51B660795AE5}" type="presOf" srcId="{071B735B-4AC5-4214-9CC9-3C59406C9A2B}" destId="{CB556B3D-1281-47EC-8F8D-C4D7FC3EF94C}" srcOrd="0" destOrd="0" presId="urn:microsoft.com/office/officeart/2005/8/layout/process3"/>
    <dgm:cxn modelId="{E680EE2C-7032-415A-8219-508F386C6AFF}" type="presOf" srcId="{97DA8B6D-8034-4FC1-977A-6E1E153612DB}" destId="{DDB67689-95B2-4443-A93E-6919BB38FAA2}" srcOrd="0" destOrd="0" presId="urn:microsoft.com/office/officeart/2005/8/layout/process3"/>
    <dgm:cxn modelId="{7008F22F-E27E-439D-8266-8F6BBC90A588}" srcId="{D58A7320-99C7-422F-BC5B-7C7FD0AF3318}" destId="{B7F58B1C-FBE3-4011-B932-A3269B504478}" srcOrd="1" destOrd="0" parTransId="{39F137D7-E100-46CF-8C73-F5728A29BDF1}" sibTransId="{8C8AEB9C-5B96-4075-81D6-D1A11A513C06}"/>
    <dgm:cxn modelId="{7B63BA33-EB49-40B5-B76D-B11E47FCD9D6}" type="presOf" srcId="{29C43AA1-A413-441A-80F1-48D1CEFB9B1A}" destId="{25F6F79F-A1FC-434B-9D08-2653CA203EB3}" srcOrd="0" destOrd="0" presId="urn:microsoft.com/office/officeart/2005/8/layout/process3"/>
    <dgm:cxn modelId="{46985534-2172-4D65-AB49-D603B07B9D13}" srcId="{1EBA3873-1501-4CB2-A66B-4C141140B11F}" destId="{29C43AA1-A413-441A-80F1-48D1CEFB9B1A}" srcOrd="1" destOrd="0" parTransId="{4CF3A86F-0CDC-47FA-B866-F726472ED3C2}" sibTransId="{9EEC15B4-25E7-4549-BE0B-1C804CA4CF12}"/>
    <dgm:cxn modelId="{0FCF433F-72A2-4C51-85EE-E3DBA32A186F}" type="presOf" srcId="{9EEC15B4-25E7-4549-BE0B-1C804CA4CF12}" destId="{EC49256E-8630-4A6F-9098-6375BC14C988}" srcOrd="0" destOrd="0" presId="urn:microsoft.com/office/officeart/2005/8/layout/process3"/>
    <dgm:cxn modelId="{2EE99347-501B-439E-A492-8BE9550E78AA}" type="presOf" srcId="{F5FCAFE0-5348-4530-941D-C801099D1BEC}" destId="{A487AFF7-F058-41D6-A22E-4FBF573675D5}" srcOrd="0" destOrd="0" presId="urn:microsoft.com/office/officeart/2005/8/layout/process3"/>
    <dgm:cxn modelId="{B8615C49-3B9A-4B5D-B1E4-817FC4576036}" srcId="{1EBA3873-1501-4CB2-A66B-4C141140B11F}" destId="{D58A7320-99C7-422F-BC5B-7C7FD0AF3318}" srcOrd="4" destOrd="0" parTransId="{CFEC5C3D-371D-452D-AC8E-6F3417233DDE}" sibTransId="{95F86C6E-BF23-4311-915D-A34638ADD5F5}"/>
    <dgm:cxn modelId="{9FD15656-962A-41B0-AA0A-A6EB2FB0A2AF}" type="presOf" srcId="{97DA8B6D-8034-4FC1-977A-6E1E153612DB}" destId="{1941DEEF-90D8-4197-9D46-D77E281CA7DA}" srcOrd="1" destOrd="0" presId="urn:microsoft.com/office/officeart/2005/8/layout/process3"/>
    <dgm:cxn modelId="{81DF1B5D-0663-4FC5-BFB5-C98F4C7884DB}" type="presOf" srcId="{B7F58B1C-FBE3-4011-B932-A3269B504478}" destId="{A2A21275-0B66-448C-A928-20878BFA4059}" srcOrd="0" destOrd="1" presId="urn:microsoft.com/office/officeart/2005/8/layout/process3"/>
    <dgm:cxn modelId="{64558263-51DA-4B63-A2A2-E6980CB153C3}" type="presOf" srcId="{9EEC15B4-25E7-4549-BE0B-1C804CA4CF12}" destId="{E9C213BA-1C20-4792-A0CD-6879C8FA015E}" srcOrd="1" destOrd="0" presId="urn:microsoft.com/office/officeart/2005/8/layout/process3"/>
    <dgm:cxn modelId="{096ECB63-0EFE-46FB-AECE-CB21A33EDEAA}" type="presOf" srcId="{88E40A17-7AD0-49DD-A0F1-C1E3204D540E}" destId="{49A777B8-AC38-4922-BD12-CE22DACFEAD8}" srcOrd="1" destOrd="0" presId="urn:microsoft.com/office/officeart/2005/8/layout/process3"/>
    <dgm:cxn modelId="{7EF5706E-F027-41FB-AAB9-7F679D716B28}" type="presOf" srcId="{1EBA3873-1501-4CB2-A66B-4C141140B11F}" destId="{95A86AB1-03AD-47B8-9A63-696D2E558C1D}" srcOrd="0" destOrd="0" presId="urn:microsoft.com/office/officeart/2005/8/layout/process3"/>
    <dgm:cxn modelId="{BA2A1B88-205B-4013-97F7-F097E13FBE9A}" srcId="{1EBA3873-1501-4CB2-A66B-4C141140B11F}" destId="{071B735B-4AC5-4214-9CC9-3C59406C9A2B}" srcOrd="3" destOrd="0" parTransId="{DCB2F047-F929-49D3-A468-2377161A1C95}" sibTransId="{BA152A69-17E3-4E53-9800-5DE808BAEC18}"/>
    <dgm:cxn modelId="{2C32958F-40D9-421A-8965-097CDF925C81}" srcId="{1EBA3873-1501-4CB2-A66B-4C141140B11F}" destId="{DFC61B71-DDFC-42C8-832B-7B8DD53D9E9D}" srcOrd="0" destOrd="0" parTransId="{4E52DC69-3C54-40D8-803E-925738BAF932}" sibTransId="{88E40A17-7AD0-49DD-A0F1-C1E3204D540E}"/>
    <dgm:cxn modelId="{DEDAAB92-5727-4166-B413-DDFB7AFA83B5}" srcId="{97DA8B6D-8034-4FC1-977A-6E1E153612DB}" destId="{52532464-D147-44B7-A3B4-70E061F416FA}" srcOrd="1" destOrd="0" parTransId="{F82D46ED-B9EB-446D-B6AE-9DF0DF3FE162}" sibTransId="{DB74ED98-6903-46C1-9650-708D6C1A647B}"/>
    <dgm:cxn modelId="{A8B1BF98-5A37-4DFA-8452-1EA43AE26127}" type="presOf" srcId="{5197D477-58C7-4079-897C-BF2039B36A52}" destId="{C497967B-0344-4220-8FB3-4BE0C20BE752}" srcOrd="0" destOrd="1" presId="urn:microsoft.com/office/officeart/2005/8/layout/process3"/>
    <dgm:cxn modelId="{D699E99B-33C1-4068-ADBD-15C640A598EE}" type="presOf" srcId="{3128DBD3-0326-402A-8DEC-97AD1D733402}" destId="{A487AFF7-F058-41D6-A22E-4FBF573675D5}" srcOrd="0" destOrd="1" presId="urn:microsoft.com/office/officeart/2005/8/layout/process3"/>
    <dgm:cxn modelId="{5124B39C-B778-47AF-9A88-B0F135E077E4}" type="presOf" srcId="{07D80015-CDB0-4A08-872B-3BBB94558537}" destId="{61C44E9F-4B3A-46E6-8BAC-A7A134295CB7}" srcOrd="0" destOrd="2" presId="urn:microsoft.com/office/officeart/2005/8/layout/process3"/>
    <dgm:cxn modelId="{E5974AA1-1C25-49E0-8223-CB7D21693892}" type="presOf" srcId="{1F11F8BA-4F39-47B1-BF55-4CE94C541075}" destId="{C497967B-0344-4220-8FB3-4BE0C20BE752}" srcOrd="0" destOrd="2" presId="urn:microsoft.com/office/officeart/2005/8/layout/process3"/>
    <dgm:cxn modelId="{4C8628AB-2017-4A6E-973F-8B8A4C660890}" type="presOf" srcId="{D58A7320-99C7-422F-BC5B-7C7FD0AF3318}" destId="{FC055145-F35C-407F-B6AD-825FB814A97D}" srcOrd="0" destOrd="0" presId="urn:microsoft.com/office/officeart/2005/8/layout/process3"/>
    <dgm:cxn modelId="{8B9BB8B2-BB43-4E8C-B24D-152B10D6E68F}" type="presOf" srcId="{071B735B-4AC5-4214-9CC9-3C59406C9A2B}" destId="{B66452DE-03A5-48B3-8B48-35A6087DF75C}" srcOrd="1" destOrd="0" presId="urn:microsoft.com/office/officeart/2005/8/layout/process3"/>
    <dgm:cxn modelId="{5198CBB5-CC6C-4B21-B0E3-1247316FFFF8}" type="presOf" srcId="{1D09B590-E8A8-483C-8033-F9AAFF58408E}" destId="{C7045D89-5D55-47CA-ADAF-3EF722A7F4C5}" srcOrd="0" destOrd="2" presId="urn:microsoft.com/office/officeart/2005/8/layout/process3"/>
    <dgm:cxn modelId="{8DE6A6B7-0366-48EF-BA28-FF99F6560576}" type="presOf" srcId="{52532464-D147-44B7-A3B4-70E061F416FA}" destId="{61C44E9F-4B3A-46E6-8BAC-A7A134295CB7}" srcOrd="0" destOrd="1" presId="urn:microsoft.com/office/officeart/2005/8/layout/process3"/>
    <dgm:cxn modelId="{3CB415BA-0C9E-4766-94C9-91A67898E3CD}" type="presOf" srcId="{B8CE5278-62EF-4359-A704-880A4D5334AD}" destId="{087B699D-6865-4BEA-BE24-FCD7D457513F}" srcOrd="1" destOrd="0" presId="urn:microsoft.com/office/officeart/2005/8/layout/process3"/>
    <dgm:cxn modelId="{04D097C2-E883-474D-B084-26B94C9F5B56}" srcId="{DFC61B71-DDFC-42C8-832B-7B8DD53D9E9D}" destId="{F1B0D3E0-EAEE-49A9-91F5-7AB35A651DEE}" srcOrd="2" destOrd="0" parTransId="{A9140386-5005-43C6-B817-4F3E9284F0DE}" sibTransId="{FBDC3C41-2B28-43E3-9D3B-07AFA61144FF}"/>
    <dgm:cxn modelId="{9E16E0C8-B510-4370-B59E-38592788A542}" type="presOf" srcId="{9294E66B-AFF7-45AE-9CED-D404289BA7D2}" destId="{C497967B-0344-4220-8FB3-4BE0C20BE752}" srcOrd="0" destOrd="0" presId="urn:microsoft.com/office/officeart/2005/8/layout/process3"/>
    <dgm:cxn modelId="{329790CA-9A44-47E0-947C-98D439DAAB29}" srcId="{071B735B-4AC5-4214-9CC9-3C59406C9A2B}" destId="{1F11F8BA-4F39-47B1-BF55-4CE94C541075}" srcOrd="2" destOrd="0" parTransId="{27A87A5A-890F-4DA6-A9CE-53D92C1F1748}" sibTransId="{D3DE75DD-2DC6-4850-AC09-1EC1C6677544}"/>
    <dgm:cxn modelId="{23064CCB-F152-4380-9599-9B16E1B87D9E}" type="presOf" srcId="{B0178735-6335-4D1A-AF1F-1542706613EF}" destId="{A2A21275-0B66-448C-A928-20878BFA4059}" srcOrd="0" destOrd="0" presId="urn:microsoft.com/office/officeart/2005/8/layout/process3"/>
    <dgm:cxn modelId="{7E14F1CF-DCE8-4A72-9C77-F73BD73EFAF0}" srcId="{DFC61B71-DDFC-42C8-832B-7B8DD53D9E9D}" destId="{3128DBD3-0326-402A-8DEC-97AD1D733402}" srcOrd="1" destOrd="0" parTransId="{EB902D9A-A016-4BF5-8ED2-9734E5614BA3}" sibTransId="{2F174512-CD1C-47D2-B912-A067A29D3FDA}"/>
    <dgm:cxn modelId="{16AC52D6-35CF-4277-9E0B-6B905B603D58}" type="presOf" srcId="{AD40BF31-D656-476F-8750-1A3567A5C673}" destId="{61C44E9F-4B3A-46E6-8BAC-A7A134295CB7}" srcOrd="0" destOrd="0" presId="urn:microsoft.com/office/officeart/2005/8/layout/process3"/>
    <dgm:cxn modelId="{582296DE-4E32-4355-B1D2-6DB526FF9159}" type="presOf" srcId="{F1B0D3E0-EAEE-49A9-91F5-7AB35A651DEE}" destId="{A487AFF7-F058-41D6-A22E-4FBF573675D5}" srcOrd="0" destOrd="2" presId="urn:microsoft.com/office/officeart/2005/8/layout/process3"/>
    <dgm:cxn modelId="{870301DF-10FC-4332-8225-95C186BEBFEC}" srcId="{29C43AA1-A413-441A-80F1-48D1CEFB9B1A}" destId="{D8EDB598-6B74-44A7-8703-05A8864EB054}" srcOrd="0" destOrd="0" parTransId="{085E162A-48F3-4A95-A2D9-EF9E13315105}" sibTransId="{5398BE43-54CB-4036-A263-CB267EF662C8}"/>
    <dgm:cxn modelId="{BB5636EA-B5A9-45D5-A7C2-BA601FBF51AC}" type="presOf" srcId="{29C43AA1-A413-441A-80F1-48D1CEFB9B1A}" destId="{34A93CBD-538D-4DCE-8999-08DB8C03EC2B}" srcOrd="1" destOrd="0" presId="urn:microsoft.com/office/officeart/2005/8/layout/process3"/>
    <dgm:cxn modelId="{D12C34EC-23E4-4AA4-9D1B-15329532DCA6}" srcId="{D58A7320-99C7-422F-BC5B-7C7FD0AF3318}" destId="{B0178735-6335-4D1A-AF1F-1542706613EF}" srcOrd="0" destOrd="0" parTransId="{FFCDD448-ED09-48CF-8FF9-3E5DA184818E}" sibTransId="{F1F9BDFF-76C1-49EC-B97F-6DA4FAE66587}"/>
    <dgm:cxn modelId="{763E7FEE-B6ED-4F87-9D6F-79E18A9CD8C8}" type="presOf" srcId="{BA152A69-17E3-4E53-9800-5DE808BAEC18}" destId="{0372D9CE-9662-4BE6-9C57-8195B080FB77}" srcOrd="1" destOrd="0" presId="urn:microsoft.com/office/officeart/2005/8/layout/process3"/>
    <dgm:cxn modelId="{0D57FCF2-1CB3-475A-993D-943D14E73E6B}" type="presOf" srcId="{B8CE5278-62EF-4359-A704-880A4D5334AD}" destId="{30F05494-5CA9-45C6-9C28-8F9ADB1F29FA}" srcOrd="0" destOrd="0" presId="urn:microsoft.com/office/officeart/2005/8/layout/process3"/>
    <dgm:cxn modelId="{C8A4A4F3-7732-4E9F-A32D-CAEB5BE37345}" srcId="{1EBA3873-1501-4CB2-A66B-4C141140B11F}" destId="{97DA8B6D-8034-4FC1-977A-6E1E153612DB}" srcOrd="2" destOrd="0" parTransId="{E711712C-680E-4270-8C9B-6CC151C75238}" sibTransId="{B8CE5278-62EF-4359-A704-880A4D5334AD}"/>
    <dgm:cxn modelId="{0C7A18F9-1ED9-463B-9B1B-D675C539DEEC}" srcId="{071B735B-4AC5-4214-9CC9-3C59406C9A2B}" destId="{9294E66B-AFF7-45AE-9CED-D404289BA7D2}" srcOrd="0" destOrd="0" parTransId="{109D55EC-68C1-427B-A765-A3334081E5AF}" sibTransId="{096C879B-BE83-4D73-99A5-2908B210F958}"/>
    <dgm:cxn modelId="{AD82D17D-2CA2-49EE-BCE8-2855482F7F49}" type="presParOf" srcId="{95A86AB1-03AD-47B8-9A63-696D2E558C1D}" destId="{BBF7D7D2-5BC3-422D-8E18-FE1076CCBF09}" srcOrd="0" destOrd="0" presId="urn:microsoft.com/office/officeart/2005/8/layout/process3"/>
    <dgm:cxn modelId="{3AD690A0-E4B8-47F2-8410-4928A2E47EE0}" type="presParOf" srcId="{BBF7D7D2-5BC3-422D-8E18-FE1076CCBF09}" destId="{8D901EBC-837C-4469-B944-2CFE43F0AF96}" srcOrd="0" destOrd="0" presId="urn:microsoft.com/office/officeart/2005/8/layout/process3"/>
    <dgm:cxn modelId="{17A3C4A3-48E6-4AB5-BDAE-D17F0D684518}" type="presParOf" srcId="{BBF7D7D2-5BC3-422D-8E18-FE1076CCBF09}" destId="{A90142B6-E848-42DD-AB94-D6D63E52E638}" srcOrd="1" destOrd="0" presId="urn:microsoft.com/office/officeart/2005/8/layout/process3"/>
    <dgm:cxn modelId="{067DF1BF-8CD2-4927-BDEF-197A0D9E1307}" type="presParOf" srcId="{BBF7D7D2-5BC3-422D-8E18-FE1076CCBF09}" destId="{A487AFF7-F058-41D6-A22E-4FBF573675D5}" srcOrd="2" destOrd="0" presId="urn:microsoft.com/office/officeart/2005/8/layout/process3"/>
    <dgm:cxn modelId="{FED5C1C2-0F95-4C3E-8856-ADF57A7C08C2}" type="presParOf" srcId="{95A86AB1-03AD-47B8-9A63-696D2E558C1D}" destId="{9DEFDBAA-5BD0-4CA2-A40A-FA97C57CF579}" srcOrd="1" destOrd="0" presId="urn:microsoft.com/office/officeart/2005/8/layout/process3"/>
    <dgm:cxn modelId="{0140BFC0-A4D9-4286-B100-1BE812BCC05B}" type="presParOf" srcId="{9DEFDBAA-5BD0-4CA2-A40A-FA97C57CF579}" destId="{49A777B8-AC38-4922-BD12-CE22DACFEAD8}" srcOrd="0" destOrd="0" presId="urn:microsoft.com/office/officeart/2005/8/layout/process3"/>
    <dgm:cxn modelId="{C8ED6495-7FD5-4D02-B364-2DEF057C2F06}" type="presParOf" srcId="{95A86AB1-03AD-47B8-9A63-696D2E558C1D}" destId="{9CF7DF8B-D83E-4D81-8CAD-7B7DE5F5917C}" srcOrd="2" destOrd="0" presId="urn:microsoft.com/office/officeart/2005/8/layout/process3"/>
    <dgm:cxn modelId="{87ABF34D-7035-41AA-A0F7-9EF66BA91DDD}" type="presParOf" srcId="{9CF7DF8B-D83E-4D81-8CAD-7B7DE5F5917C}" destId="{25F6F79F-A1FC-434B-9D08-2653CA203EB3}" srcOrd="0" destOrd="0" presId="urn:microsoft.com/office/officeart/2005/8/layout/process3"/>
    <dgm:cxn modelId="{688E4A0E-1248-4CAC-9A81-BF4487A882CA}" type="presParOf" srcId="{9CF7DF8B-D83E-4D81-8CAD-7B7DE5F5917C}" destId="{34A93CBD-538D-4DCE-8999-08DB8C03EC2B}" srcOrd="1" destOrd="0" presId="urn:microsoft.com/office/officeart/2005/8/layout/process3"/>
    <dgm:cxn modelId="{835B1E9D-2162-4E07-8FCC-2B9BDA5579EA}" type="presParOf" srcId="{9CF7DF8B-D83E-4D81-8CAD-7B7DE5F5917C}" destId="{C7045D89-5D55-47CA-ADAF-3EF722A7F4C5}" srcOrd="2" destOrd="0" presId="urn:microsoft.com/office/officeart/2005/8/layout/process3"/>
    <dgm:cxn modelId="{7E9795AC-B645-4AC6-A085-5B12090E6EAB}" type="presParOf" srcId="{95A86AB1-03AD-47B8-9A63-696D2E558C1D}" destId="{EC49256E-8630-4A6F-9098-6375BC14C988}" srcOrd="3" destOrd="0" presId="urn:microsoft.com/office/officeart/2005/8/layout/process3"/>
    <dgm:cxn modelId="{FEE97124-8C13-443A-B6AE-1E1948F1513A}" type="presParOf" srcId="{EC49256E-8630-4A6F-9098-6375BC14C988}" destId="{E9C213BA-1C20-4792-A0CD-6879C8FA015E}" srcOrd="0" destOrd="0" presId="urn:microsoft.com/office/officeart/2005/8/layout/process3"/>
    <dgm:cxn modelId="{29E9FFE1-03C6-4146-B5DF-2F1895924233}" type="presParOf" srcId="{95A86AB1-03AD-47B8-9A63-696D2E558C1D}" destId="{47DEC16F-70F2-430B-AAE0-A4E02D62BE83}" srcOrd="4" destOrd="0" presId="urn:microsoft.com/office/officeart/2005/8/layout/process3"/>
    <dgm:cxn modelId="{09C3B922-132B-4976-9CF8-5FCCCC28EC9D}" type="presParOf" srcId="{47DEC16F-70F2-430B-AAE0-A4E02D62BE83}" destId="{DDB67689-95B2-4443-A93E-6919BB38FAA2}" srcOrd="0" destOrd="0" presId="urn:microsoft.com/office/officeart/2005/8/layout/process3"/>
    <dgm:cxn modelId="{B3C80FA3-CE68-42D7-8B77-E2A8F590A1DA}" type="presParOf" srcId="{47DEC16F-70F2-430B-AAE0-A4E02D62BE83}" destId="{1941DEEF-90D8-4197-9D46-D77E281CA7DA}" srcOrd="1" destOrd="0" presId="urn:microsoft.com/office/officeart/2005/8/layout/process3"/>
    <dgm:cxn modelId="{66D251A9-E315-4215-B62C-C3CF0B417BFD}" type="presParOf" srcId="{47DEC16F-70F2-430B-AAE0-A4E02D62BE83}" destId="{61C44E9F-4B3A-46E6-8BAC-A7A134295CB7}" srcOrd="2" destOrd="0" presId="urn:microsoft.com/office/officeart/2005/8/layout/process3"/>
    <dgm:cxn modelId="{BAA7B0B4-FEA6-44A7-B1A5-4CC496A07212}" type="presParOf" srcId="{95A86AB1-03AD-47B8-9A63-696D2E558C1D}" destId="{30F05494-5CA9-45C6-9C28-8F9ADB1F29FA}" srcOrd="5" destOrd="0" presId="urn:microsoft.com/office/officeart/2005/8/layout/process3"/>
    <dgm:cxn modelId="{9096F234-134E-420E-A661-B8DFA2D1B019}" type="presParOf" srcId="{30F05494-5CA9-45C6-9C28-8F9ADB1F29FA}" destId="{087B699D-6865-4BEA-BE24-FCD7D457513F}" srcOrd="0" destOrd="0" presId="urn:microsoft.com/office/officeart/2005/8/layout/process3"/>
    <dgm:cxn modelId="{3CB4C25E-76FE-4565-B283-F522173C0963}" type="presParOf" srcId="{95A86AB1-03AD-47B8-9A63-696D2E558C1D}" destId="{609DD4C4-9FB6-4D23-AE98-674A22D4530F}" srcOrd="6" destOrd="0" presId="urn:microsoft.com/office/officeart/2005/8/layout/process3"/>
    <dgm:cxn modelId="{1EA45773-305E-42AD-B57C-A3A389607403}" type="presParOf" srcId="{609DD4C4-9FB6-4D23-AE98-674A22D4530F}" destId="{CB556B3D-1281-47EC-8F8D-C4D7FC3EF94C}" srcOrd="0" destOrd="0" presId="urn:microsoft.com/office/officeart/2005/8/layout/process3"/>
    <dgm:cxn modelId="{D8C71238-10FE-48A2-B24C-DEFBA84B3FC9}" type="presParOf" srcId="{609DD4C4-9FB6-4D23-AE98-674A22D4530F}" destId="{B66452DE-03A5-48B3-8B48-35A6087DF75C}" srcOrd="1" destOrd="0" presId="urn:microsoft.com/office/officeart/2005/8/layout/process3"/>
    <dgm:cxn modelId="{95D0D7C2-D1C2-4E73-8287-9B88194441B2}" type="presParOf" srcId="{609DD4C4-9FB6-4D23-AE98-674A22D4530F}" destId="{C497967B-0344-4220-8FB3-4BE0C20BE752}" srcOrd="2" destOrd="0" presId="urn:microsoft.com/office/officeart/2005/8/layout/process3"/>
    <dgm:cxn modelId="{60782C2A-D818-4E5B-8B5B-C1DC0C277B47}" type="presParOf" srcId="{95A86AB1-03AD-47B8-9A63-696D2E558C1D}" destId="{0164333A-2953-487E-8FB1-4B8A1A92178B}" srcOrd="7" destOrd="0" presId="urn:microsoft.com/office/officeart/2005/8/layout/process3"/>
    <dgm:cxn modelId="{D7ABDFE0-EFE4-47D6-82F9-AC051D245CE4}" type="presParOf" srcId="{0164333A-2953-487E-8FB1-4B8A1A92178B}" destId="{0372D9CE-9662-4BE6-9C57-8195B080FB77}" srcOrd="0" destOrd="0" presId="urn:microsoft.com/office/officeart/2005/8/layout/process3"/>
    <dgm:cxn modelId="{856A436C-26D9-4DA3-AEAC-3610FB64430D}" type="presParOf" srcId="{95A86AB1-03AD-47B8-9A63-696D2E558C1D}" destId="{7B1C03AA-6DBF-464C-B396-BD4980D7B1EA}" srcOrd="8" destOrd="0" presId="urn:microsoft.com/office/officeart/2005/8/layout/process3"/>
    <dgm:cxn modelId="{53888CA7-4BB1-4F3B-8F2C-6935406F87AD}" type="presParOf" srcId="{7B1C03AA-6DBF-464C-B396-BD4980D7B1EA}" destId="{FC055145-F35C-407F-B6AD-825FB814A97D}" srcOrd="0" destOrd="0" presId="urn:microsoft.com/office/officeart/2005/8/layout/process3"/>
    <dgm:cxn modelId="{A6E4675A-484F-445D-AFF0-22B86B30F4E1}" type="presParOf" srcId="{7B1C03AA-6DBF-464C-B396-BD4980D7B1EA}" destId="{7BC0D109-5CAC-418A-BFA2-A969B4806690}" srcOrd="1" destOrd="0" presId="urn:microsoft.com/office/officeart/2005/8/layout/process3"/>
    <dgm:cxn modelId="{AC634F38-6971-41DC-8822-5DEEE9CB4E68}" type="presParOf" srcId="{7B1C03AA-6DBF-464C-B396-BD4980D7B1EA}" destId="{A2A21275-0B66-448C-A928-20878BFA4059}"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474788-E54B-415A-A824-D01FA9BD21B4}">
      <dsp:nvSpPr>
        <dsp:cNvPr id="0" name=""/>
        <dsp:cNvSpPr/>
      </dsp:nvSpPr>
      <dsp:spPr>
        <a:xfrm>
          <a:off x="624441" y="310336"/>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4048FD-4A1A-4FA9-B357-0189B20C6F8C}">
      <dsp:nvSpPr>
        <dsp:cNvPr id="0" name=""/>
        <dsp:cNvSpPr/>
      </dsp:nvSpPr>
      <dsp:spPr>
        <a:xfrm>
          <a:off x="624441" y="2012719"/>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defRPr b="1"/>
          </a:pPr>
          <a:r>
            <a:rPr lang="en-GB" sz="1800" kern="1200" dirty="0"/>
            <a:t>Coaching is a future-focused </a:t>
          </a:r>
          <a:r>
            <a:rPr lang="en-GB" sz="1800" b="1" i="1" kern="1200" dirty="0"/>
            <a:t>partnership</a:t>
          </a:r>
          <a:r>
            <a:rPr lang="en-GB" sz="1800" kern="1200" dirty="0"/>
            <a:t> between you and your coach to - </a:t>
          </a:r>
          <a:endParaRPr lang="en-US" sz="1800" kern="1200" dirty="0"/>
        </a:p>
      </dsp:txBody>
      <dsp:txXfrm>
        <a:off x="624441" y="2012719"/>
        <a:ext cx="4320000" cy="648000"/>
      </dsp:txXfrm>
    </dsp:sp>
    <dsp:sp modelId="{9848D25C-57F4-4DF4-BD2D-18C0A8FDF8EA}">
      <dsp:nvSpPr>
        <dsp:cNvPr id="0" name=""/>
        <dsp:cNvSpPr/>
      </dsp:nvSpPr>
      <dsp:spPr>
        <a:xfrm>
          <a:off x="624441" y="2749269"/>
          <a:ext cx="4320000" cy="1988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Font typeface="Arial" panose="020B0604020202020204" pitchFamily="34" charset="0"/>
            <a:buNone/>
          </a:pPr>
          <a:r>
            <a:rPr lang="en-GB" sz="1400" kern="1200" dirty="0"/>
            <a:t>Help you unlock your latent potential</a:t>
          </a:r>
          <a:endParaRPr lang="en-US" sz="1400" kern="1200" dirty="0"/>
        </a:p>
        <a:p>
          <a:pPr marL="0" lvl="0" indent="0" algn="l" defTabSz="622300">
            <a:lnSpc>
              <a:spcPct val="100000"/>
            </a:lnSpc>
            <a:spcBef>
              <a:spcPct val="0"/>
            </a:spcBef>
            <a:spcAft>
              <a:spcPct val="35000"/>
            </a:spcAft>
            <a:buFont typeface="Arial" panose="020B0604020202020204" pitchFamily="34" charset="0"/>
            <a:buNone/>
          </a:pPr>
          <a:r>
            <a:rPr lang="en-GB" sz="1400" kern="1200" dirty="0"/>
            <a:t>Make a lasting positive impact on your motivation, clarity, performance, relationships and leadership style</a:t>
          </a:r>
          <a:endParaRPr lang="en-US" sz="1400" kern="1200" dirty="0"/>
        </a:p>
      </dsp:txBody>
      <dsp:txXfrm>
        <a:off x="624441" y="2749269"/>
        <a:ext cx="4320000" cy="1988572"/>
      </dsp:txXfrm>
    </dsp:sp>
    <dsp:sp modelId="{BCC7B3E2-6A59-4F8F-9B53-EBF766D552CA}">
      <dsp:nvSpPr>
        <dsp:cNvPr id="0" name=""/>
        <dsp:cNvSpPr/>
      </dsp:nvSpPr>
      <dsp:spPr>
        <a:xfrm>
          <a:off x="5700441" y="310336"/>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AC70F3-BC00-44FC-B85D-CDBEAC968559}">
      <dsp:nvSpPr>
        <dsp:cNvPr id="0" name=""/>
        <dsp:cNvSpPr/>
      </dsp:nvSpPr>
      <dsp:spPr>
        <a:xfrm>
          <a:off x="5700441" y="2012719"/>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defRPr b="1"/>
          </a:pPr>
          <a:r>
            <a:rPr lang="en-GB" sz="1800" kern="1200" dirty="0"/>
            <a:t>Your coach will - </a:t>
          </a:r>
          <a:endParaRPr lang="en-US" sz="1800" kern="1200" dirty="0"/>
        </a:p>
      </dsp:txBody>
      <dsp:txXfrm>
        <a:off x="5700441" y="2012719"/>
        <a:ext cx="4320000" cy="648000"/>
      </dsp:txXfrm>
    </dsp:sp>
    <dsp:sp modelId="{D4523E2F-D813-4ABA-8593-B408C6C92F61}">
      <dsp:nvSpPr>
        <dsp:cNvPr id="0" name=""/>
        <dsp:cNvSpPr/>
      </dsp:nvSpPr>
      <dsp:spPr>
        <a:xfrm>
          <a:off x="5700441" y="2586424"/>
          <a:ext cx="4320000" cy="1988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en-GB" sz="1400" kern="1200" dirty="0"/>
            <a:t>Ask you open-ended questions and challenge you to think beyond the obvious</a:t>
          </a:r>
          <a:endParaRPr lang="en-US" sz="1400" kern="1200" dirty="0"/>
        </a:p>
        <a:p>
          <a:pPr marL="0" lvl="0" indent="0" algn="l" defTabSz="622300">
            <a:lnSpc>
              <a:spcPct val="100000"/>
            </a:lnSpc>
            <a:spcBef>
              <a:spcPct val="0"/>
            </a:spcBef>
            <a:spcAft>
              <a:spcPct val="35000"/>
            </a:spcAft>
            <a:buNone/>
          </a:pPr>
          <a:r>
            <a:rPr lang="en-GB" sz="1400" kern="1200"/>
            <a:t>Act as a mirror and provide their perspective only when needed</a:t>
          </a:r>
          <a:endParaRPr lang="en-US" sz="1400" kern="1200"/>
        </a:p>
        <a:p>
          <a:pPr marL="0" lvl="0" indent="0" algn="l" defTabSz="622300">
            <a:lnSpc>
              <a:spcPct val="100000"/>
            </a:lnSpc>
            <a:spcBef>
              <a:spcPct val="0"/>
            </a:spcBef>
            <a:spcAft>
              <a:spcPct val="35000"/>
            </a:spcAft>
            <a:buNone/>
          </a:pPr>
          <a:r>
            <a:rPr lang="en-GB" sz="1400" kern="1200" dirty="0"/>
            <a:t>Share relevant, illustrative stories to help you move closer to your goals &amp; outcomes</a:t>
          </a:r>
          <a:endParaRPr lang="en-US" sz="1400" kern="1200" dirty="0"/>
        </a:p>
        <a:p>
          <a:pPr marL="0" lvl="0" indent="0" algn="l" defTabSz="622300">
            <a:lnSpc>
              <a:spcPct val="100000"/>
            </a:lnSpc>
            <a:spcBef>
              <a:spcPct val="0"/>
            </a:spcBef>
            <a:spcAft>
              <a:spcPct val="35000"/>
            </a:spcAft>
            <a:buNone/>
          </a:pPr>
          <a:r>
            <a:rPr lang="en-GB" sz="1400" kern="1200"/>
            <a:t>Point you to or share resources that you might find helpful (articles, book recommendations, etc.)</a:t>
          </a:r>
          <a:endParaRPr lang="en-US" sz="1400" kern="1200"/>
        </a:p>
      </dsp:txBody>
      <dsp:txXfrm>
        <a:off x="5700441" y="2586424"/>
        <a:ext cx="4320000" cy="19885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96F7CF-38E1-46F1-948B-F4917AA1FE30}">
      <dsp:nvSpPr>
        <dsp:cNvPr id="0" name=""/>
        <dsp:cNvSpPr/>
      </dsp:nvSpPr>
      <dsp:spPr>
        <a:xfrm>
          <a:off x="16672" y="0"/>
          <a:ext cx="1193680" cy="111398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99D705-87FC-44DA-B983-78AC75059FAB}">
      <dsp:nvSpPr>
        <dsp:cNvPr id="0" name=""/>
        <dsp:cNvSpPr/>
      </dsp:nvSpPr>
      <dsp:spPr>
        <a:xfrm>
          <a:off x="16672" y="1318723"/>
          <a:ext cx="3410516" cy="5824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defRPr b="1"/>
          </a:pPr>
          <a:r>
            <a:rPr lang="en-GB" sz="2000" kern="1200" dirty="0"/>
            <a:t>Coaching is not training</a:t>
          </a:r>
          <a:endParaRPr lang="en-IN" sz="2000" kern="1200" dirty="0"/>
        </a:p>
      </dsp:txBody>
      <dsp:txXfrm>
        <a:off x="16672" y="1318723"/>
        <a:ext cx="3410516" cy="582426"/>
      </dsp:txXfrm>
    </dsp:sp>
    <dsp:sp modelId="{B4D4FA17-33F5-4691-9CBD-05B5E61CB013}">
      <dsp:nvSpPr>
        <dsp:cNvPr id="0" name=""/>
        <dsp:cNvSpPr/>
      </dsp:nvSpPr>
      <dsp:spPr>
        <a:xfrm>
          <a:off x="16672" y="1996377"/>
          <a:ext cx="3410516" cy="3110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GB" sz="1700" kern="1200" dirty="0"/>
            <a:t>Your coach may introduce you to concepts, strategies or frameworks that are new for you. However, they will not instruct you, inform you or teach you specific skills nor will they focus on any sort of knowledge transfer </a:t>
          </a:r>
          <a:endParaRPr lang="en-IN" sz="1700" kern="1200" dirty="0"/>
        </a:p>
        <a:p>
          <a:pPr marL="0" lvl="0" indent="0" algn="l" defTabSz="755650">
            <a:lnSpc>
              <a:spcPct val="100000"/>
            </a:lnSpc>
            <a:spcBef>
              <a:spcPct val="0"/>
            </a:spcBef>
            <a:spcAft>
              <a:spcPct val="35000"/>
            </a:spcAft>
            <a:buNone/>
          </a:pPr>
          <a:r>
            <a:rPr lang="en-GB" sz="1700" kern="1200"/>
            <a:t>Coaching assumes that you are fully capable of driving your own development, and therefore focuses on unlocking barriers to achieving your potential</a:t>
          </a:r>
          <a:endParaRPr lang="en-IN" sz="1700" kern="1200"/>
        </a:p>
      </dsp:txBody>
      <dsp:txXfrm>
        <a:off x="16672" y="1996377"/>
        <a:ext cx="3410516" cy="3110609"/>
      </dsp:txXfrm>
    </dsp:sp>
    <dsp:sp modelId="{AA6DB0A5-DE42-487A-A9C4-1C86A0064AA2}">
      <dsp:nvSpPr>
        <dsp:cNvPr id="0" name=""/>
        <dsp:cNvSpPr/>
      </dsp:nvSpPr>
      <dsp:spPr>
        <a:xfrm>
          <a:off x="4024029" y="0"/>
          <a:ext cx="1193680" cy="111398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DB28AB-34C4-4880-9F00-02BA9268CB72}">
      <dsp:nvSpPr>
        <dsp:cNvPr id="0" name=""/>
        <dsp:cNvSpPr/>
      </dsp:nvSpPr>
      <dsp:spPr>
        <a:xfrm>
          <a:off x="4024029" y="1318723"/>
          <a:ext cx="3410516" cy="5824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defRPr b="1"/>
          </a:pPr>
          <a:r>
            <a:rPr lang="en-GB" sz="2000" kern="1200" dirty="0"/>
            <a:t>Coaching is not therapy/counselling</a:t>
          </a:r>
          <a:endParaRPr lang="en-IN" sz="2000" kern="1200" dirty="0"/>
        </a:p>
      </dsp:txBody>
      <dsp:txXfrm>
        <a:off x="4024029" y="1318723"/>
        <a:ext cx="3410516" cy="582426"/>
      </dsp:txXfrm>
    </dsp:sp>
    <dsp:sp modelId="{19BE9B25-0A13-4AB9-8A3E-928E764AC059}">
      <dsp:nvSpPr>
        <dsp:cNvPr id="0" name=""/>
        <dsp:cNvSpPr/>
      </dsp:nvSpPr>
      <dsp:spPr>
        <a:xfrm>
          <a:off x="4024029" y="1996377"/>
          <a:ext cx="3410516" cy="3110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GB" sz="1700" kern="1200"/>
            <a:t>Coaching is future-focused and outcome-focused. So, although you might discuss the past, the focus will always be on what you can do from this point forward</a:t>
          </a:r>
          <a:endParaRPr lang="en-IN" sz="1700" kern="1200"/>
        </a:p>
        <a:p>
          <a:pPr marL="0" lvl="0" indent="0" algn="l" defTabSz="755650">
            <a:lnSpc>
              <a:spcPct val="100000"/>
            </a:lnSpc>
            <a:spcBef>
              <a:spcPct val="0"/>
            </a:spcBef>
            <a:spcAft>
              <a:spcPct val="35000"/>
            </a:spcAft>
            <a:buNone/>
          </a:pPr>
          <a:r>
            <a:rPr lang="en-GB" sz="1700" kern="1200"/>
            <a:t>Coaching is not appropriate for mental/behavioural issues. These need to be, and must be, addressed through an appropriate mental health professional </a:t>
          </a:r>
          <a:endParaRPr lang="en-IN" sz="1700" kern="1200"/>
        </a:p>
      </dsp:txBody>
      <dsp:txXfrm>
        <a:off x="4024029" y="1996377"/>
        <a:ext cx="3410516" cy="3110609"/>
      </dsp:txXfrm>
    </dsp:sp>
    <dsp:sp modelId="{BE9E3969-90AD-4FC5-897F-18D89E2CD1F8}">
      <dsp:nvSpPr>
        <dsp:cNvPr id="0" name=""/>
        <dsp:cNvSpPr/>
      </dsp:nvSpPr>
      <dsp:spPr>
        <a:xfrm>
          <a:off x="8031386" y="0"/>
          <a:ext cx="1193680" cy="111398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84EC26-26DB-4110-8B21-37714E4F2E47}">
      <dsp:nvSpPr>
        <dsp:cNvPr id="0" name=""/>
        <dsp:cNvSpPr/>
      </dsp:nvSpPr>
      <dsp:spPr>
        <a:xfrm>
          <a:off x="8031386" y="1318723"/>
          <a:ext cx="3410516" cy="5824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GB" sz="2200" kern="1200" dirty="0"/>
            <a:t>Coaching is not mentoring</a:t>
          </a:r>
          <a:endParaRPr lang="en-IN" sz="2200" kern="1200" dirty="0"/>
        </a:p>
      </dsp:txBody>
      <dsp:txXfrm>
        <a:off x="8031386" y="1318723"/>
        <a:ext cx="3410516" cy="582426"/>
      </dsp:txXfrm>
    </dsp:sp>
    <dsp:sp modelId="{2C55DB74-FCC6-4294-AE79-C3A5183DB5FD}">
      <dsp:nvSpPr>
        <dsp:cNvPr id="0" name=""/>
        <dsp:cNvSpPr/>
      </dsp:nvSpPr>
      <dsp:spPr>
        <a:xfrm>
          <a:off x="8031386" y="1996377"/>
          <a:ext cx="3410516" cy="3110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GB" sz="1700" kern="1200"/>
            <a:t>Your coach will not tell you what to do specifically, or solve your problems for you </a:t>
          </a:r>
          <a:endParaRPr lang="en-IN" sz="1700" kern="1200"/>
        </a:p>
        <a:p>
          <a:pPr marL="0" lvl="0" indent="0" algn="l" defTabSz="755650">
            <a:lnSpc>
              <a:spcPct val="100000"/>
            </a:lnSpc>
            <a:spcBef>
              <a:spcPct val="0"/>
            </a:spcBef>
            <a:spcAft>
              <a:spcPct val="35000"/>
            </a:spcAft>
            <a:buNone/>
          </a:pPr>
          <a:r>
            <a:rPr lang="en-GB" sz="1700" kern="1200"/>
            <a:t>Coaching is a great way to create self-efficacy and confidence in knowing that you can solve your own problems</a:t>
          </a:r>
          <a:endParaRPr lang="en-IN" sz="1700" kern="1200"/>
        </a:p>
        <a:p>
          <a:pPr marL="0" lvl="0" indent="0" algn="l" defTabSz="755650">
            <a:lnSpc>
              <a:spcPct val="100000"/>
            </a:lnSpc>
            <a:spcBef>
              <a:spcPct val="0"/>
            </a:spcBef>
            <a:spcAft>
              <a:spcPct val="35000"/>
            </a:spcAft>
            <a:buNone/>
          </a:pPr>
          <a:r>
            <a:rPr lang="en-GB" sz="1700" kern="1200"/>
            <a:t>Your coach, will however, provide guidance and offer suggestions where appropriate. </a:t>
          </a:r>
          <a:endParaRPr lang="en-IN" sz="1700" kern="1200"/>
        </a:p>
      </dsp:txBody>
      <dsp:txXfrm>
        <a:off x="8031386" y="1996377"/>
        <a:ext cx="3410516" cy="31106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0142B6-E848-42DD-AB94-D6D63E52E638}">
      <dsp:nvSpPr>
        <dsp:cNvPr id="0" name=""/>
        <dsp:cNvSpPr/>
      </dsp:nvSpPr>
      <dsp:spPr>
        <a:xfrm>
          <a:off x="6651" y="1724005"/>
          <a:ext cx="1500764" cy="709429"/>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GB" sz="1200" kern="1200"/>
            <a:t>Pre-coaching orientation</a:t>
          </a:r>
        </a:p>
      </dsp:txBody>
      <dsp:txXfrm>
        <a:off x="6651" y="1724005"/>
        <a:ext cx="1500764" cy="472952"/>
      </dsp:txXfrm>
    </dsp:sp>
    <dsp:sp modelId="{A487AFF7-F058-41D6-A22E-4FBF573675D5}">
      <dsp:nvSpPr>
        <dsp:cNvPr id="0" name=""/>
        <dsp:cNvSpPr/>
      </dsp:nvSpPr>
      <dsp:spPr>
        <a:xfrm>
          <a:off x="314036" y="2196957"/>
          <a:ext cx="1500764" cy="1824525"/>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a:t>Setting the context</a:t>
          </a:r>
        </a:p>
        <a:p>
          <a:pPr marL="114300" lvl="1" indent="-114300" algn="l" defTabSz="533400">
            <a:lnSpc>
              <a:spcPct val="90000"/>
            </a:lnSpc>
            <a:spcBef>
              <a:spcPct val="0"/>
            </a:spcBef>
            <a:spcAft>
              <a:spcPct val="15000"/>
            </a:spcAft>
            <a:buChar char="•"/>
          </a:pPr>
          <a:r>
            <a:rPr lang="en-GB" sz="1200" kern="1200"/>
            <a:t>FAQs</a:t>
          </a:r>
        </a:p>
        <a:p>
          <a:pPr marL="114300" lvl="1" indent="-114300" algn="l" defTabSz="533400">
            <a:lnSpc>
              <a:spcPct val="90000"/>
            </a:lnSpc>
            <a:spcBef>
              <a:spcPct val="0"/>
            </a:spcBef>
            <a:spcAft>
              <a:spcPct val="15000"/>
            </a:spcAft>
            <a:buChar char="•"/>
          </a:pPr>
          <a:r>
            <a:rPr lang="en-GB" sz="1200" kern="1200"/>
            <a:t>Meeting the coaches</a:t>
          </a:r>
        </a:p>
      </dsp:txBody>
      <dsp:txXfrm>
        <a:off x="357992" y="2240913"/>
        <a:ext cx="1412852" cy="1736613"/>
      </dsp:txXfrm>
    </dsp:sp>
    <dsp:sp modelId="{9DEFDBAA-5BD0-4CA2-A40A-FA97C57CF579}">
      <dsp:nvSpPr>
        <dsp:cNvPr id="0" name=""/>
        <dsp:cNvSpPr/>
      </dsp:nvSpPr>
      <dsp:spPr>
        <a:xfrm>
          <a:off x="1734926" y="1773658"/>
          <a:ext cx="482322" cy="373646"/>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a:off x="1734926" y="1848387"/>
        <a:ext cx="370228" cy="224188"/>
      </dsp:txXfrm>
    </dsp:sp>
    <dsp:sp modelId="{34A93CBD-538D-4DCE-8999-08DB8C03EC2B}">
      <dsp:nvSpPr>
        <dsp:cNvPr id="0" name=""/>
        <dsp:cNvSpPr/>
      </dsp:nvSpPr>
      <dsp:spPr>
        <a:xfrm>
          <a:off x="2417457" y="1724005"/>
          <a:ext cx="1500764" cy="709429"/>
        </a:xfrm>
        <a:prstGeom prst="roundRect">
          <a:avLst>
            <a:gd name="adj" fmla="val 10000"/>
          </a:avLst>
        </a:prstGeom>
        <a:solidFill>
          <a:schemeClr val="accent5">
            <a:hueOff val="-3038037"/>
            <a:satOff val="-207"/>
            <a:lumOff val="49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GB" sz="1200" kern="1200"/>
            <a:t>Before Coaching Session #1</a:t>
          </a:r>
        </a:p>
      </dsp:txBody>
      <dsp:txXfrm>
        <a:off x="2417457" y="1724005"/>
        <a:ext cx="1500764" cy="472952"/>
      </dsp:txXfrm>
    </dsp:sp>
    <dsp:sp modelId="{C7045D89-5D55-47CA-ADAF-3EF722A7F4C5}">
      <dsp:nvSpPr>
        <dsp:cNvPr id="0" name=""/>
        <dsp:cNvSpPr/>
      </dsp:nvSpPr>
      <dsp:spPr>
        <a:xfrm>
          <a:off x="2724842" y="2196957"/>
          <a:ext cx="1500764" cy="1824525"/>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3038037"/>
              <a:satOff val="-207"/>
              <a:lumOff val="49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dirty="0"/>
            <a:t>Read assessment reports, 360-feedback, etc</a:t>
          </a:r>
        </a:p>
        <a:p>
          <a:pPr marL="114300" lvl="1" indent="-114300" algn="l" defTabSz="533400">
            <a:lnSpc>
              <a:spcPct val="90000"/>
            </a:lnSpc>
            <a:spcBef>
              <a:spcPct val="0"/>
            </a:spcBef>
            <a:spcAft>
              <a:spcPct val="15000"/>
            </a:spcAft>
            <a:buChar char="•"/>
          </a:pPr>
          <a:r>
            <a:rPr lang="en-GB" sz="1200" kern="1200"/>
            <a:t>Determine 2-3 goals for coaching</a:t>
          </a:r>
        </a:p>
        <a:p>
          <a:pPr marL="114300" lvl="1" indent="-114300" algn="l" defTabSz="533400">
            <a:lnSpc>
              <a:spcPct val="90000"/>
            </a:lnSpc>
            <a:spcBef>
              <a:spcPct val="0"/>
            </a:spcBef>
            <a:spcAft>
              <a:spcPct val="15000"/>
            </a:spcAft>
            <a:buChar char="•"/>
          </a:pPr>
          <a:r>
            <a:rPr lang="en-GB" sz="1200" kern="1200"/>
            <a:t>Complete draft IDP</a:t>
          </a:r>
        </a:p>
      </dsp:txBody>
      <dsp:txXfrm>
        <a:off x="2768798" y="2240913"/>
        <a:ext cx="1412852" cy="1736613"/>
      </dsp:txXfrm>
    </dsp:sp>
    <dsp:sp modelId="{EC49256E-8630-4A6F-9098-6375BC14C988}">
      <dsp:nvSpPr>
        <dsp:cNvPr id="0" name=""/>
        <dsp:cNvSpPr/>
      </dsp:nvSpPr>
      <dsp:spPr>
        <a:xfrm>
          <a:off x="4145731" y="1773658"/>
          <a:ext cx="482322" cy="373646"/>
        </a:xfrm>
        <a:prstGeom prst="rightArrow">
          <a:avLst>
            <a:gd name="adj1" fmla="val 60000"/>
            <a:gd name="adj2" fmla="val 50000"/>
          </a:avLst>
        </a:prstGeom>
        <a:solidFill>
          <a:schemeClr val="accent5">
            <a:hueOff val="-4050717"/>
            <a:satOff val="-275"/>
            <a:lumOff val="65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a:off x="4145731" y="1848387"/>
        <a:ext cx="370228" cy="224188"/>
      </dsp:txXfrm>
    </dsp:sp>
    <dsp:sp modelId="{1941DEEF-90D8-4197-9D46-D77E281CA7DA}">
      <dsp:nvSpPr>
        <dsp:cNvPr id="0" name=""/>
        <dsp:cNvSpPr/>
      </dsp:nvSpPr>
      <dsp:spPr>
        <a:xfrm>
          <a:off x="4828263" y="1724005"/>
          <a:ext cx="1500764" cy="709429"/>
        </a:xfrm>
        <a:prstGeom prst="roundRect">
          <a:avLst>
            <a:gd name="adj" fmla="val 10000"/>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GB" sz="1200" kern="1200"/>
            <a:t>Coaching Session #1</a:t>
          </a:r>
        </a:p>
      </dsp:txBody>
      <dsp:txXfrm>
        <a:off x="4828263" y="1724005"/>
        <a:ext cx="1500764" cy="472952"/>
      </dsp:txXfrm>
    </dsp:sp>
    <dsp:sp modelId="{61C44E9F-4B3A-46E6-8BAC-A7A134295CB7}">
      <dsp:nvSpPr>
        <dsp:cNvPr id="0" name=""/>
        <dsp:cNvSpPr/>
      </dsp:nvSpPr>
      <dsp:spPr>
        <a:xfrm>
          <a:off x="5135648" y="2196957"/>
          <a:ext cx="1500764" cy="1824525"/>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6076075"/>
              <a:satOff val="-413"/>
              <a:lumOff val="98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dirty="0"/>
            <a:t>Help your coach get to know you better</a:t>
          </a:r>
        </a:p>
        <a:p>
          <a:pPr marL="114300" lvl="1" indent="-114300" algn="l" defTabSz="533400">
            <a:lnSpc>
              <a:spcPct val="90000"/>
            </a:lnSpc>
            <a:spcBef>
              <a:spcPct val="0"/>
            </a:spcBef>
            <a:spcAft>
              <a:spcPct val="15000"/>
            </a:spcAft>
            <a:buChar char="•"/>
          </a:pPr>
          <a:r>
            <a:rPr lang="en-GB" sz="1200" kern="1200" dirty="0"/>
            <a:t>Discuss IDP in depth</a:t>
          </a:r>
        </a:p>
        <a:p>
          <a:pPr marL="114300" lvl="1" indent="-114300" algn="l" defTabSz="533400">
            <a:lnSpc>
              <a:spcPct val="90000"/>
            </a:lnSpc>
            <a:spcBef>
              <a:spcPct val="0"/>
            </a:spcBef>
            <a:spcAft>
              <a:spcPct val="15000"/>
            </a:spcAft>
            <a:buChar char="•"/>
          </a:pPr>
          <a:r>
            <a:rPr lang="en-GB" sz="1200" kern="1200" dirty="0"/>
            <a:t>Agree on how to connect between sessions</a:t>
          </a:r>
        </a:p>
      </dsp:txBody>
      <dsp:txXfrm>
        <a:off x="5179604" y="2240913"/>
        <a:ext cx="1412852" cy="1736613"/>
      </dsp:txXfrm>
    </dsp:sp>
    <dsp:sp modelId="{30F05494-5CA9-45C6-9C28-8F9ADB1F29FA}">
      <dsp:nvSpPr>
        <dsp:cNvPr id="0" name=""/>
        <dsp:cNvSpPr/>
      </dsp:nvSpPr>
      <dsp:spPr>
        <a:xfrm>
          <a:off x="6556537" y="1773658"/>
          <a:ext cx="482322" cy="373646"/>
        </a:xfrm>
        <a:prstGeom prst="rightArrow">
          <a:avLst>
            <a:gd name="adj1" fmla="val 60000"/>
            <a:gd name="adj2" fmla="val 50000"/>
          </a:avLst>
        </a:prstGeom>
        <a:solidFill>
          <a:schemeClr val="accent5">
            <a:hueOff val="-8101434"/>
            <a:satOff val="-551"/>
            <a:lumOff val="130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a:off x="6556537" y="1848387"/>
        <a:ext cx="370228" cy="224188"/>
      </dsp:txXfrm>
    </dsp:sp>
    <dsp:sp modelId="{B66452DE-03A5-48B3-8B48-35A6087DF75C}">
      <dsp:nvSpPr>
        <dsp:cNvPr id="0" name=""/>
        <dsp:cNvSpPr/>
      </dsp:nvSpPr>
      <dsp:spPr>
        <a:xfrm>
          <a:off x="7239069" y="1724005"/>
          <a:ext cx="1500764" cy="709429"/>
        </a:xfrm>
        <a:prstGeom prst="roundRect">
          <a:avLst>
            <a:gd name="adj" fmla="val 10000"/>
          </a:avLst>
        </a:prstGeom>
        <a:solidFill>
          <a:schemeClr val="accent5">
            <a:hueOff val="-9114112"/>
            <a:satOff val="-620"/>
            <a:lumOff val="147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GB" sz="1200" kern="1200"/>
            <a:t>Coaching Session #2</a:t>
          </a:r>
        </a:p>
      </dsp:txBody>
      <dsp:txXfrm>
        <a:off x="7239069" y="1724005"/>
        <a:ext cx="1500764" cy="472952"/>
      </dsp:txXfrm>
    </dsp:sp>
    <dsp:sp modelId="{C497967B-0344-4220-8FB3-4BE0C20BE752}">
      <dsp:nvSpPr>
        <dsp:cNvPr id="0" name=""/>
        <dsp:cNvSpPr/>
      </dsp:nvSpPr>
      <dsp:spPr>
        <a:xfrm>
          <a:off x="7546454" y="2196957"/>
          <a:ext cx="1500764" cy="1824525"/>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9114112"/>
              <a:satOff val="-620"/>
              <a:lumOff val="147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dirty="0"/>
            <a:t>Discuss implementation of actions in IDP </a:t>
          </a:r>
        </a:p>
        <a:p>
          <a:pPr marL="114300" lvl="1" indent="-114300" algn="l" defTabSz="533400">
            <a:lnSpc>
              <a:spcPct val="90000"/>
            </a:lnSpc>
            <a:spcBef>
              <a:spcPct val="0"/>
            </a:spcBef>
            <a:spcAft>
              <a:spcPct val="15000"/>
            </a:spcAft>
            <a:buChar char="•"/>
          </a:pPr>
          <a:r>
            <a:rPr lang="en-GB" sz="1200" kern="1200" dirty="0"/>
            <a:t>Recalibrate action plan if needed</a:t>
          </a:r>
        </a:p>
        <a:p>
          <a:pPr marL="114300" lvl="1" indent="-114300" algn="l" defTabSz="533400">
            <a:lnSpc>
              <a:spcPct val="90000"/>
            </a:lnSpc>
            <a:spcBef>
              <a:spcPct val="0"/>
            </a:spcBef>
            <a:spcAft>
              <a:spcPct val="15000"/>
            </a:spcAft>
            <a:buChar char="•"/>
          </a:pPr>
          <a:r>
            <a:rPr lang="en-GB" sz="1200" kern="1200"/>
            <a:t>Dive deeper into enablers and obstacles</a:t>
          </a:r>
        </a:p>
      </dsp:txBody>
      <dsp:txXfrm>
        <a:off x="7590410" y="2240913"/>
        <a:ext cx="1412852" cy="1736613"/>
      </dsp:txXfrm>
    </dsp:sp>
    <dsp:sp modelId="{0164333A-2953-487E-8FB1-4B8A1A92178B}">
      <dsp:nvSpPr>
        <dsp:cNvPr id="0" name=""/>
        <dsp:cNvSpPr/>
      </dsp:nvSpPr>
      <dsp:spPr>
        <a:xfrm>
          <a:off x="8967343" y="1773658"/>
          <a:ext cx="482322" cy="373646"/>
        </a:xfrm>
        <a:prstGeom prst="rightArrow">
          <a:avLst>
            <a:gd name="adj1" fmla="val 60000"/>
            <a:gd name="adj2" fmla="val 50000"/>
          </a:avLst>
        </a:prstGeom>
        <a:solidFill>
          <a:schemeClr val="accent5">
            <a:hueOff val="-12152150"/>
            <a:satOff val="-826"/>
            <a:lumOff val="196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GB" sz="1000" kern="1200"/>
        </a:p>
      </dsp:txBody>
      <dsp:txXfrm>
        <a:off x="8967343" y="1848387"/>
        <a:ext cx="370228" cy="224188"/>
      </dsp:txXfrm>
    </dsp:sp>
    <dsp:sp modelId="{7BC0D109-5CAC-418A-BFA2-A969B4806690}">
      <dsp:nvSpPr>
        <dsp:cNvPr id="0" name=""/>
        <dsp:cNvSpPr/>
      </dsp:nvSpPr>
      <dsp:spPr>
        <a:xfrm>
          <a:off x="9649874" y="1724005"/>
          <a:ext cx="1500764" cy="709429"/>
        </a:xfrm>
        <a:prstGeom prst="roundRect">
          <a:avLst>
            <a:gd name="adj" fmla="val 10000"/>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GB" sz="1200" kern="1200"/>
            <a:t>Final Coaching Session #3</a:t>
          </a:r>
        </a:p>
      </dsp:txBody>
      <dsp:txXfrm>
        <a:off x="9649874" y="1724005"/>
        <a:ext cx="1500764" cy="472952"/>
      </dsp:txXfrm>
    </dsp:sp>
    <dsp:sp modelId="{A2A21275-0B66-448C-A928-20878BFA4059}">
      <dsp:nvSpPr>
        <dsp:cNvPr id="0" name=""/>
        <dsp:cNvSpPr/>
      </dsp:nvSpPr>
      <dsp:spPr>
        <a:xfrm>
          <a:off x="9957260" y="2196957"/>
          <a:ext cx="1500764" cy="1824525"/>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a:t>Final deep dive </a:t>
          </a:r>
        </a:p>
        <a:p>
          <a:pPr marL="114300" lvl="1" indent="-114300" algn="l" defTabSz="533400">
            <a:lnSpc>
              <a:spcPct val="90000"/>
            </a:lnSpc>
            <a:spcBef>
              <a:spcPct val="0"/>
            </a:spcBef>
            <a:spcAft>
              <a:spcPct val="15000"/>
            </a:spcAft>
            <a:buChar char="•"/>
          </a:pPr>
          <a:r>
            <a:rPr lang="en-GB" sz="1200" kern="1200"/>
            <a:t>Plan for future self-management</a:t>
          </a:r>
        </a:p>
      </dsp:txBody>
      <dsp:txXfrm>
        <a:off x="10001216" y="2240913"/>
        <a:ext cx="1412852" cy="1736613"/>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91466B-5D3D-764C-B474-C10F75D9BFAF}" type="datetimeFigureOut">
              <a:rPr lang="en-US" smtClean="0"/>
              <a:t>8/14/25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5D1DE9-ECC9-8042-8EF0-7E9101E926F1}" type="slidenum">
              <a:rPr lang="en-US" smtClean="0"/>
              <a:t>‹#›</a:t>
            </a:fld>
            <a:endParaRPr lang="en-US"/>
          </a:p>
        </p:txBody>
      </p:sp>
    </p:spTree>
    <p:extLst>
      <p:ext uri="{BB962C8B-B14F-4D97-AF65-F5344CB8AC3E}">
        <p14:creationId xmlns:p14="http://schemas.microsoft.com/office/powerpoint/2010/main" val="3546886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Edit for 6-session or 12-session journey </a:t>
            </a:r>
          </a:p>
        </p:txBody>
      </p:sp>
      <p:sp>
        <p:nvSpPr>
          <p:cNvPr id="4" name="Slide Number Placeholder 3"/>
          <p:cNvSpPr>
            <a:spLocks noGrp="1"/>
          </p:cNvSpPr>
          <p:nvPr>
            <p:ph type="sldNum" sz="quarter" idx="5"/>
          </p:nvPr>
        </p:nvSpPr>
        <p:spPr/>
        <p:txBody>
          <a:bodyPr/>
          <a:lstStyle/>
          <a:p>
            <a:fld id="{39774F3A-C262-46A6-BF5B-61D64ED5B538}" type="slidenum">
              <a:rPr lang="en-GB" smtClean="0"/>
              <a:t>11</a:t>
            </a:fld>
            <a:endParaRPr lang="en-GB"/>
          </a:p>
        </p:txBody>
      </p:sp>
    </p:spTree>
    <p:extLst>
      <p:ext uri="{BB962C8B-B14F-4D97-AF65-F5344CB8AC3E}">
        <p14:creationId xmlns:p14="http://schemas.microsoft.com/office/powerpoint/2010/main" val="2081304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customXml" Target="../../customXml/item2.xml"/><Relationship Id="rId2" Type="http://schemas.openxmlformats.org/officeDocument/2006/relationships/customXml" Target="../../customXml/item1.xml"/><Relationship Id="rId1" Type="http://schemas.openxmlformats.org/officeDocument/2006/relationships/customXml" Target="../../customXml/item3.xml"/><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customXml" Target="../../customXml/item7.xml"/><Relationship Id="rId2" Type="http://schemas.openxmlformats.org/officeDocument/2006/relationships/customXml" Target="../../customXml/item6.xml"/><Relationship Id="rId1" Type="http://schemas.openxmlformats.org/officeDocument/2006/relationships/customXml" Target="../../customXml/item5.xml"/><Relationship Id="rId5" Type="http://schemas.openxmlformats.org/officeDocument/2006/relationships/slideMaster" Target="../slideMasters/slideMaster1.xml"/><Relationship Id="rId4" Type="http://schemas.openxmlformats.org/officeDocument/2006/relationships/customXml" Target="../../customXml/item8.xml"/></Relationships>
</file>

<file path=ppt/slideLayouts/_rels/slideLayout14.xml.rels><?xml version="1.0" encoding="UTF-8" standalone="yes"?>
<Relationships xmlns="http://schemas.openxmlformats.org/package/2006/relationships"><Relationship Id="rId3" Type="http://schemas.openxmlformats.org/officeDocument/2006/relationships/customXml" Target="../../customXml/item12.xml"/><Relationship Id="rId2" Type="http://schemas.openxmlformats.org/officeDocument/2006/relationships/customXml" Target="../../customXml/item11.xml"/><Relationship Id="rId1" Type="http://schemas.openxmlformats.org/officeDocument/2006/relationships/customXml" Target="../../customXml/item10.xml"/><Relationship Id="rId5" Type="http://schemas.openxmlformats.org/officeDocument/2006/relationships/slideMaster" Target="../slideMasters/slideMaster1.xml"/><Relationship Id="rId4" Type="http://schemas.openxmlformats.org/officeDocument/2006/relationships/customXml" Target="../../customXml/item13.xml"/></Relationships>
</file>

<file path=ppt/slideLayouts/_rels/slideLayout15.xml.rels><?xml version="1.0" encoding="UTF-8" standalone="yes"?>
<Relationships xmlns="http://schemas.openxmlformats.org/package/2006/relationships"><Relationship Id="rId3" Type="http://schemas.openxmlformats.org/officeDocument/2006/relationships/customXml" Target="../../customXml/item17.xml"/><Relationship Id="rId2" Type="http://schemas.openxmlformats.org/officeDocument/2006/relationships/customXml" Target="../../customXml/item16.xml"/><Relationship Id="rId1" Type="http://schemas.openxmlformats.org/officeDocument/2006/relationships/customXml" Target="../../customXml/item15.xml"/><Relationship Id="rId5" Type="http://schemas.openxmlformats.org/officeDocument/2006/relationships/slideMaster" Target="../slideMasters/slideMaster1.xml"/><Relationship Id="rId4" Type="http://schemas.openxmlformats.org/officeDocument/2006/relationships/customXml" Target="../../customXml/item18.xml"/></Relationships>
</file>

<file path=ppt/slideLayouts/_rels/slideLayout16.xml.rels><?xml version="1.0" encoding="UTF-8" standalone="yes"?>
<Relationships xmlns="http://schemas.openxmlformats.org/package/2006/relationships"><Relationship Id="rId3" Type="http://schemas.openxmlformats.org/officeDocument/2006/relationships/customXml" Target="../../customXml/item22.xml"/><Relationship Id="rId2" Type="http://schemas.openxmlformats.org/officeDocument/2006/relationships/customXml" Target="../../customXml/item21.xml"/><Relationship Id="rId1" Type="http://schemas.openxmlformats.org/officeDocument/2006/relationships/customXml" Target="../../customXml/item20.xml"/><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A3600-888E-3BC2-8AD6-580E5C52F30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49656067-5AEF-E33B-4426-30F02B4743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ABF1572-BD77-44AF-E0D4-86DB6544962C}"/>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5" name="Footer Placeholder 4">
            <a:extLst>
              <a:ext uri="{FF2B5EF4-FFF2-40B4-BE49-F238E27FC236}">
                <a16:creationId xmlns:a16="http://schemas.microsoft.com/office/drawing/2014/main" id="{A24667B8-3A49-E9D2-6191-44B794656A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BB948-7031-460D-19A5-C8E145E41EA6}"/>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3149037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F1FE4-0B22-8587-0E75-82E63C34942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204C347-5A41-F383-3AB5-1E6D0DB1B48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651A37F-72AD-632E-3E6F-27041BF379F1}"/>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5" name="Footer Placeholder 4">
            <a:extLst>
              <a:ext uri="{FF2B5EF4-FFF2-40B4-BE49-F238E27FC236}">
                <a16:creationId xmlns:a16="http://schemas.microsoft.com/office/drawing/2014/main" id="{3D2D01DD-3F03-813E-1758-0DF9051C09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97B1DB-1C5E-43F8-8BD8-5E97AC293E58}"/>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78632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013AD1-47C8-D167-61E0-8031FA0104F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CABDE4D-12E2-9199-6F26-4A544368570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A4E8CCB-F0F6-BFCB-C135-69B274638197}"/>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5" name="Footer Placeholder 4">
            <a:extLst>
              <a:ext uri="{FF2B5EF4-FFF2-40B4-BE49-F238E27FC236}">
                <a16:creationId xmlns:a16="http://schemas.microsoft.com/office/drawing/2014/main" id="{E92E1C2A-3443-8E99-162F-421E2BA4B8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3DB9D4-7DC6-F381-4B45-91FEC69379FA}"/>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39055297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Agenda">
    <p:bg>
      <p:bgPr>
        <a:solidFill>
          <a:schemeClr val="lt1"/>
        </a:solidFill>
        <a:effectLst/>
      </p:bgPr>
    </p:bg>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BBFED26F-A95B-E44E-8707-E9C9C09E6F92}"/>
              </a:ext>
            </a:extLst>
          </p:cNvPr>
          <p:cNvSpPr>
            <a:spLocks noGrp="1"/>
          </p:cNvSpPr>
          <p:nvPr>
            <p:ph type="body" sz="quarter" idx="12" hasCustomPrompt="1"/>
            <p:custDataLst>
              <p:custData r:id="rId2"/>
            </p:custDataLst>
          </p:nvPr>
        </p:nvSpPr>
        <p:spPr>
          <a:xfrm>
            <a:off x="485775" y="362464"/>
            <a:ext cx="5495925" cy="5758935"/>
          </a:xfrm>
        </p:spPr>
        <p:txBody>
          <a:bodyPr/>
          <a:lstStyle>
            <a:lvl1pPr marL="233363" indent="-233363">
              <a:lnSpc>
                <a:spcPct val="90000"/>
              </a:lnSpc>
              <a:spcBef>
                <a:spcPts val="900"/>
              </a:spcBef>
              <a:buFont typeface="+mj-lt"/>
              <a:buAutoNum type="arabicPeriod"/>
              <a:tabLst/>
              <a:defRPr>
                <a:solidFill>
                  <a:schemeClr val="dk1"/>
                </a:solidFill>
              </a:defRPr>
            </a:lvl1pPr>
            <a:lvl2pPr>
              <a:buNone/>
              <a:defRPr/>
            </a:lvl2pPr>
          </a:lstStyle>
          <a:p>
            <a:pPr lvl="0"/>
            <a:r>
              <a:rPr lang="en-GB" dirty="0"/>
              <a:t>Click to add topic</a:t>
            </a:r>
          </a:p>
        </p:txBody>
      </p:sp>
      <p:sp>
        <p:nvSpPr>
          <p:cNvPr id="4" name="Text Placeholder 3"/>
          <p:cNvSpPr>
            <a:spLocks noGrp="1"/>
          </p:cNvSpPr>
          <p:nvPr>
            <p:ph type="body" sz="quarter" idx="13" hasCustomPrompt="1"/>
            <p:custDataLst>
              <p:custData r:id="rId3"/>
            </p:custDataLst>
          </p:nvPr>
        </p:nvSpPr>
        <p:spPr>
          <a:xfrm>
            <a:off x="486000" y="4896000"/>
            <a:ext cx="11224800" cy="1846800"/>
          </a:xfrm>
        </p:spPr>
        <p:txBody>
          <a:bodyPr/>
          <a:lstStyle>
            <a:lvl1pPr marL="0" indent="0" algn="r">
              <a:buNone/>
              <a:defRPr sz="12000" b="1">
                <a:solidFill>
                  <a:schemeClr val="dk1"/>
                </a:solidFill>
              </a:defRPr>
            </a:lvl1pPr>
          </a:lstStyle>
          <a:p>
            <a:pPr lvl="0"/>
            <a:r>
              <a:rPr lang="en-GB" dirty="0"/>
              <a:t>Agenda</a:t>
            </a:r>
          </a:p>
        </p:txBody>
      </p:sp>
    </p:spTree>
    <p:custDataLst>
      <p:custData r:id="rId1"/>
    </p:custDataLst>
    <p:extLst>
      <p:ext uri="{BB962C8B-B14F-4D97-AF65-F5344CB8AC3E}">
        <p14:creationId xmlns:p14="http://schemas.microsoft.com/office/powerpoint/2010/main" val="6660290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2" name="Title 1"/>
          <p:cNvSpPr>
            <a:spLocks noGrp="1"/>
          </p:cNvSpPr>
          <p:nvPr>
            <p:ph type="title" hasCustomPrompt="1"/>
            <p:custDataLst>
              <p:custData r:id="rId1"/>
            </p:custDataLst>
          </p:nvPr>
        </p:nvSpPr>
        <p:spPr/>
        <p:txBody>
          <a:bodyPr/>
          <a:lstStyle/>
          <a:p>
            <a:r>
              <a:rPr lang="en-GB"/>
              <a:t>Click to add title</a:t>
            </a:r>
            <a:endParaRPr lang="en-GB" dirty="0"/>
          </a:p>
        </p:txBody>
      </p:sp>
      <p:sp>
        <p:nvSpPr>
          <p:cNvPr id="3" name="Content Placeholder 2"/>
          <p:cNvSpPr>
            <a:spLocks noGrp="1"/>
          </p:cNvSpPr>
          <p:nvPr>
            <p:ph sz="half" idx="1" hasCustomPrompt="1"/>
            <p:custDataLst>
              <p:custData r:id="rId2"/>
            </p:custDataLst>
          </p:nvPr>
        </p:nvSpPr>
        <p:spPr>
          <a:xfrm>
            <a:off x="485775" y="1609725"/>
            <a:ext cx="5495925" cy="4514850"/>
          </a:xfrm>
        </p:spPr>
        <p:txBody>
          <a:bodyPr/>
          <a:lstStyle/>
          <a:p>
            <a:pPr lvl="0"/>
            <a:r>
              <a:rPr lang="en-GB"/>
              <a:t>Click to add text</a:t>
            </a:r>
            <a:endParaRPr lang="en-GB" dirty="0"/>
          </a:p>
        </p:txBody>
      </p:sp>
      <p:sp>
        <p:nvSpPr>
          <p:cNvPr id="4" name="Content Placeholder 3"/>
          <p:cNvSpPr>
            <a:spLocks noGrp="1"/>
          </p:cNvSpPr>
          <p:nvPr>
            <p:ph sz="half" idx="2" hasCustomPrompt="1"/>
            <p:custDataLst>
              <p:custData r:id="rId3"/>
            </p:custDataLst>
          </p:nvPr>
        </p:nvSpPr>
        <p:spPr>
          <a:xfrm>
            <a:off x="6210300" y="1609725"/>
            <a:ext cx="5499100" cy="4514850"/>
          </a:xfrm>
        </p:spPr>
        <p:txBody>
          <a:bodyPr/>
          <a:lstStyle/>
          <a:p>
            <a:pPr lvl="0"/>
            <a:r>
              <a:rPr lang="en-GB"/>
              <a:t>Click to add text</a:t>
            </a:r>
            <a:endParaRPr lang="en-GB" dirty="0"/>
          </a:p>
        </p:txBody>
      </p:sp>
      <p:sp>
        <p:nvSpPr>
          <p:cNvPr id="5" name="Slide Number Placeholder 4"/>
          <p:cNvSpPr>
            <a:spLocks noGrp="1"/>
          </p:cNvSpPr>
          <p:nvPr>
            <p:ph type="sldNum" sz="quarter" idx="10"/>
          </p:nvPr>
        </p:nvSpPr>
        <p:spPr/>
        <p:txBody>
          <a:bodyPr/>
          <a:lstStyle/>
          <a:p>
            <a:pPr algn="r"/>
            <a:fld id="{DF66040D-6F20-4F4B-8995-856BEECD84BE}" type="slidenum">
              <a:rPr lang="en-GB" smtClean="0"/>
              <a:pPr algn="r"/>
              <a:t>‹#›</a:t>
            </a:fld>
            <a:endParaRPr lang="en-GB" dirty="0"/>
          </a:p>
        </p:txBody>
      </p:sp>
      <p:sp>
        <p:nvSpPr>
          <p:cNvPr id="6" name="Footer Placeholder 5"/>
          <p:cNvSpPr>
            <a:spLocks noGrp="1"/>
          </p:cNvSpPr>
          <p:nvPr>
            <p:ph type="ftr" sz="quarter" idx="11"/>
          </p:nvPr>
        </p:nvSpPr>
        <p:spPr/>
        <p:txBody>
          <a:bodyPr/>
          <a:lstStyle/>
          <a:p>
            <a:pPr algn="r">
              <a:spcAft>
                <a:spcPts val="600"/>
              </a:spcAft>
              <a:buFont typeface="Arial" panose="020B0604020202020204" pitchFamily="34" charset="0"/>
              <a:buNone/>
            </a:pPr>
            <a:endParaRPr lang="en-GB" dirty="0"/>
          </a:p>
        </p:txBody>
      </p:sp>
      <p:sp>
        <p:nvSpPr>
          <p:cNvPr id="8" name="Text Placeholder 7"/>
          <p:cNvSpPr>
            <a:spLocks noGrp="1"/>
          </p:cNvSpPr>
          <p:nvPr>
            <p:ph type="body" sz="quarter" idx="12" hasCustomPrompt="1"/>
            <p:custDataLst>
              <p:custData r:id="rId4"/>
            </p:custDataLst>
          </p:nvPr>
        </p:nvSpPr>
        <p:spPr>
          <a:xfrm>
            <a:off x="485776" y="806400"/>
            <a:ext cx="11225023" cy="320400"/>
          </a:xfrm>
        </p:spPr>
        <p:txBody>
          <a:bodyPr/>
          <a:lstStyle>
            <a:lvl1pPr marL="0" indent="0">
              <a:buNone/>
              <a:defRPr b="1">
                <a:solidFill>
                  <a:schemeClr val="dk1"/>
                </a:solidFill>
              </a:defRPr>
            </a:lvl1pPr>
          </a:lstStyle>
          <a:p>
            <a:pPr lvl="0"/>
            <a:r>
              <a:rPr lang="en-GB" dirty="0"/>
              <a:t>Click to add subtitle</a:t>
            </a:r>
          </a:p>
        </p:txBody>
      </p:sp>
    </p:spTree>
    <p:extLst>
      <p:ext uri="{BB962C8B-B14F-4D97-AF65-F5344CB8AC3E}">
        <p14:creationId xmlns:p14="http://schemas.microsoft.com/office/powerpoint/2010/main" val="1981135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wo Content">
    <p:spTree>
      <p:nvGrpSpPr>
        <p:cNvPr id="1" name=""/>
        <p:cNvGrpSpPr/>
        <p:nvPr/>
      </p:nvGrpSpPr>
      <p:grpSpPr>
        <a:xfrm>
          <a:off x="0" y="0"/>
          <a:ext cx="0" cy="0"/>
          <a:chOff x="0" y="0"/>
          <a:chExt cx="0" cy="0"/>
        </a:xfrm>
      </p:grpSpPr>
      <p:sp>
        <p:nvSpPr>
          <p:cNvPr id="2" name="Title 1"/>
          <p:cNvSpPr>
            <a:spLocks noGrp="1"/>
          </p:cNvSpPr>
          <p:nvPr>
            <p:ph type="title" hasCustomPrompt="1"/>
            <p:custDataLst>
              <p:custData r:id="rId1"/>
            </p:custDataLst>
          </p:nvPr>
        </p:nvSpPr>
        <p:spPr/>
        <p:txBody>
          <a:bodyPr/>
          <a:lstStyle/>
          <a:p>
            <a:r>
              <a:rPr lang="en-GB"/>
              <a:t>Click to add title</a:t>
            </a:r>
            <a:endParaRPr lang="en-GB" dirty="0"/>
          </a:p>
        </p:txBody>
      </p:sp>
      <p:sp>
        <p:nvSpPr>
          <p:cNvPr id="3" name="Content Placeholder 2"/>
          <p:cNvSpPr>
            <a:spLocks noGrp="1"/>
          </p:cNvSpPr>
          <p:nvPr>
            <p:ph sz="half" idx="1" hasCustomPrompt="1"/>
            <p:custDataLst>
              <p:custData r:id="rId2"/>
            </p:custDataLst>
          </p:nvPr>
        </p:nvSpPr>
        <p:spPr>
          <a:xfrm>
            <a:off x="485775" y="1609725"/>
            <a:ext cx="5495925" cy="4514850"/>
          </a:xfrm>
        </p:spPr>
        <p:txBody>
          <a:bodyPr/>
          <a:lstStyle/>
          <a:p>
            <a:pPr lvl="0"/>
            <a:r>
              <a:rPr lang="en-GB"/>
              <a:t>Click to add text</a:t>
            </a:r>
            <a:endParaRPr lang="en-GB" dirty="0"/>
          </a:p>
        </p:txBody>
      </p:sp>
      <p:sp>
        <p:nvSpPr>
          <p:cNvPr id="4" name="Content Placeholder 3"/>
          <p:cNvSpPr>
            <a:spLocks noGrp="1"/>
          </p:cNvSpPr>
          <p:nvPr>
            <p:ph sz="half" idx="2" hasCustomPrompt="1"/>
            <p:custDataLst>
              <p:custData r:id="rId3"/>
            </p:custDataLst>
          </p:nvPr>
        </p:nvSpPr>
        <p:spPr>
          <a:xfrm>
            <a:off x="6210300" y="1609725"/>
            <a:ext cx="5499100" cy="4514850"/>
          </a:xfrm>
        </p:spPr>
        <p:txBody>
          <a:bodyPr/>
          <a:lstStyle/>
          <a:p>
            <a:pPr lvl="0"/>
            <a:r>
              <a:rPr lang="en-GB"/>
              <a:t>Click to add text</a:t>
            </a:r>
            <a:endParaRPr lang="en-GB" dirty="0"/>
          </a:p>
        </p:txBody>
      </p:sp>
      <p:sp>
        <p:nvSpPr>
          <p:cNvPr id="5" name="Slide Number Placeholder 4"/>
          <p:cNvSpPr>
            <a:spLocks noGrp="1"/>
          </p:cNvSpPr>
          <p:nvPr>
            <p:ph type="sldNum" sz="quarter" idx="10"/>
          </p:nvPr>
        </p:nvSpPr>
        <p:spPr/>
        <p:txBody>
          <a:bodyPr/>
          <a:lstStyle/>
          <a:p>
            <a:pPr algn="r"/>
            <a:fld id="{DF66040D-6F20-4F4B-8995-856BEECD84BE}" type="slidenum">
              <a:rPr lang="en-GB" smtClean="0"/>
              <a:pPr algn="r"/>
              <a:t>‹#›</a:t>
            </a:fld>
            <a:endParaRPr lang="en-GB" dirty="0"/>
          </a:p>
        </p:txBody>
      </p:sp>
      <p:sp>
        <p:nvSpPr>
          <p:cNvPr id="6" name="Footer Placeholder 5"/>
          <p:cNvSpPr>
            <a:spLocks noGrp="1"/>
          </p:cNvSpPr>
          <p:nvPr>
            <p:ph type="ftr" sz="quarter" idx="11"/>
          </p:nvPr>
        </p:nvSpPr>
        <p:spPr/>
        <p:txBody>
          <a:bodyPr/>
          <a:lstStyle/>
          <a:p>
            <a:pPr algn="r">
              <a:spcAft>
                <a:spcPts val="600"/>
              </a:spcAft>
              <a:buFont typeface="Arial" panose="020B0604020202020204" pitchFamily="34" charset="0"/>
              <a:buNone/>
            </a:pPr>
            <a:endParaRPr lang="en-GB" dirty="0"/>
          </a:p>
        </p:txBody>
      </p:sp>
      <p:sp>
        <p:nvSpPr>
          <p:cNvPr id="8" name="Text Placeholder 7"/>
          <p:cNvSpPr>
            <a:spLocks noGrp="1"/>
          </p:cNvSpPr>
          <p:nvPr>
            <p:ph type="body" sz="quarter" idx="12" hasCustomPrompt="1"/>
            <p:custDataLst>
              <p:custData r:id="rId4"/>
            </p:custDataLst>
          </p:nvPr>
        </p:nvSpPr>
        <p:spPr>
          <a:xfrm>
            <a:off x="485776" y="806400"/>
            <a:ext cx="11225023" cy="320400"/>
          </a:xfrm>
        </p:spPr>
        <p:txBody>
          <a:bodyPr/>
          <a:lstStyle>
            <a:lvl1pPr marL="0" indent="0">
              <a:buNone/>
              <a:defRPr b="1">
                <a:solidFill>
                  <a:schemeClr val="dk1"/>
                </a:solidFill>
              </a:defRPr>
            </a:lvl1pPr>
          </a:lstStyle>
          <a:p>
            <a:pPr lvl="0"/>
            <a:r>
              <a:rPr lang="en-GB" dirty="0"/>
              <a:t>Click to add subtitle</a:t>
            </a:r>
          </a:p>
        </p:txBody>
      </p:sp>
    </p:spTree>
    <p:extLst>
      <p:ext uri="{BB962C8B-B14F-4D97-AF65-F5344CB8AC3E}">
        <p14:creationId xmlns:p14="http://schemas.microsoft.com/office/powerpoint/2010/main" val="40918869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wo Content">
    <p:spTree>
      <p:nvGrpSpPr>
        <p:cNvPr id="1" name=""/>
        <p:cNvGrpSpPr/>
        <p:nvPr/>
      </p:nvGrpSpPr>
      <p:grpSpPr>
        <a:xfrm>
          <a:off x="0" y="0"/>
          <a:ext cx="0" cy="0"/>
          <a:chOff x="0" y="0"/>
          <a:chExt cx="0" cy="0"/>
        </a:xfrm>
      </p:grpSpPr>
      <p:sp>
        <p:nvSpPr>
          <p:cNvPr id="2" name="Title 1"/>
          <p:cNvSpPr>
            <a:spLocks noGrp="1"/>
          </p:cNvSpPr>
          <p:nvPr>
            <p:ph type="title" hasCustomPrompt="1"/>
            <p:custDataLst>
              <p:custData r:id="rId1"/>
            </p:custDataLst>
          </p:nvPr>
        </p:nvSpPr>
        <p:spPr/>
        <p:txBody>
          <a:bodyPr/>
          <a:lstStyle/>
          <a:p>
            <a:r>
              <a:rPr lang="en-GB"/>
              <a:t>Click to add title</a:t>
            </a:r>
            <a:endParaRPr lang="en-GB" dirty="0"/>
          </a:p>
        </p:txBody>
      </p:sp>
      <p:sp>
        <p:nvSpPr>
          <p:cNvPr id="3" name="Content Placeholder 2"/>
          <p:cNvSpPr>
            <a:spLocks noGrp="1"/>
          </p:cNvSpPr>
          <p:nvPr>
            <p:ph sz="half" idx="1" hasCustomPrompt="1"/>
            <p:custDataLst>
              <p:custData r:id="rId2"/>
            </p:custDataLst>
          </p:nvPr>
        </p:nvSpPr>
        <p:spPr>
          <a:xfrm>
            <a:off x="485775" y="1609725"/>
            <a:ext cx="5495925" cy="4514850"/>
          </a:xfrm>
        </p:spPr>
        <p:txBody>
          <a:bodyPr/>
          <a:lstStyle/>
          <a:p>
            <a:pPr lvl="0"/>
            <a:r>
              <a:rPr lang="en-GB"/>
              <a:t>Click to add text</a:t>
            </a:r>
            <a:endParaRPr lang="en-GB" dirty="0"/>
          </a:p>
        </p:txBody>
      </p:sp>
      <p:sp>
        <p:nvSpPr>
          <p:cNvPr id="4" name="Content Placeholder 3"/>
          <p:cNvSpPr>
            <a:spLocks noGrp="1"/>
          </p:cNvSpPr>
          <p:nvPr>
            <p:ph sz="half" idx="2" hasCustomPrompt="1"/>
            <p:custDataLst>
              <p:custData r:id="rId3"/>
            </p:custDataLst>
          </p:nvPr>
        </p:nvSpPr>
        <p:spPr>
          <a:xfrm>
            <a:off x="6210300" y="1609725"/>
            <a:ext cx="5499100" cy="4514850"/>
          </a:xfrm>
        </p:spPr>
        <p:txBody>
          <a:bodyPr/>
          <a:lstStyle/>
          <a:p>
            <a:pPr lvl="0"/>
            <a:r>
              <a:rPr lang="en-GB"/>
              <a:t>Click to add text</a:t>
            </a:r>
            <a:endParaRPr lang="en-GB" dirty="0"/>
          </a:p>
        </p:txBody>
      </p:sp>
      <p:sp>
        <p:nvSpPr>
          <p:cNvPr id="5" name="Slide Number Placeholder 4"/>
          <p:cNvSpPr>
            <a:spLocks noGrp="1"/>
          </p:cNvSpPr>
          <p:nvPr>
            <p:ph type="sldNum" sz="quarter" idx="10"/>
          </p:nvPr>
        </p:nvSpPr>
        <p:spPr/>
        <p:txBody>
          <a:bodyPr/>
          <a:lstStyle/>
          <a:p>
            <a:pPr algn="r"/>
            <a:fld id="{DF66040D-6F20-4F4B-8995-856BEECD84BE}" type="slidenum">
              <a:rPr lang="en-GB" smtClean="0"/>
              <a:pPr algn="r"/>
              <a:t>‹#›</a:t>
            </a:fld>
            <a:endParaRPr lang="en-GB" dirty="0"/>
          </a:p>
        </p:txBody>
      </p:sp>
      <p:sp>
        <p:nvSpPr>
          <p:cNvPr id="6" name="Footer Placeholder 5"/>
          <p:cNvSpPr>
            <a:spLocks noGrp="1"/>
          </p:cNvSpPr>
          <p:nvPr>
            <p:ph type="ftr" sz="quarter" idx="11"/>
          </p:nvPr>
        </p:nvSpPr>
        <p:spPr/>
        <p:txBody>
          <a:bodyPr/>
          <a:lstStyle/>
          <a:p>
            <a:pPr algn="r">
              <a:spcAft>
                <a:spcPts val="600"/>
              </a:spcAft>
              <a:buFont typeface="Arial" panose="020B0604020202020204" pitchFamily="34" charset="0"/>
              <a:buNone/>
            </a:pPr>
            <a:endParaRPr lang="en-GB" dirty="0"/>
          </a:p>
        </p:txBody>
      </p:sp>
      <p:sp>
        <p:nvSpPr>
          <p:cNvPr id="8" name="Text Placeholder 7"/>
          <p:cNvSpPr>
            <a:spLocks noGrp="1"/>
          </p:cNvSpPr>
          <p:nvPr>
            <p:ph type="body" sz="quarter" idx="12" hasCustomPrompt="1"/>
            <p:custDataLst>
              <p:custData r:id="rId4"/>
            </p:custDataLst>
          </p:nvPr>
        </p:nvSpPr>
        <p:spPr>
          <a:xfrm>
            <a:off x="485776" y="806400"/>
            <a:ext cx="11225023" cy="320400"/>
          </a:xfrm>
        </p:spPr>
        <p:txBody>
          <a:bodyPr/>
          <a:lstStyle>
            <a:lvl1pPr marL="0" indent="0">
              <a:buNone/>
              <a:defRPr b="1">
                <a:solidFill>
                  <a:schemeClr val="dk1"/>
                </a:solidFill>
              </a:defRPr>
            </a:lvl1pPr>
          </a:lstStyle>
          <a:p>
            <a:pPr lvl="0"/>
            <a:r>
              <a:rPr lang="en-GB" dirty="0"/>
              <a:t>Click to add subtitle</a:t>
            </a:r>
          </a:p>
        </p:txBody>
      </p:sp>
    </p:spTree>
    <p:extLst>
      <p:ext uri="{BB962C8B-B14F-4D97-AF65-F5344CB8AC3E}">
        <p14:creationId xmlns:p14="http://schemas.microsoft.com/office/powerpoint/2010/main" val="2151650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hasCustomPrompt="1"/>
            <p:custDataLst>
              <p:custData r:id="rId1"/>
            </p:custDataLst>
          </p:nvPr>
        </p:nvSpPr>
        <p:spPr/>
        <p:txBody>
          <a:bodyPr/>
          <a:lstStyle/>
          <a:p>
            <a:r>
              <a:rPr lang="en-GB"/>
              <a:t>Click to add title</a:t>
            </a:r>
            <a:endParaRPr lang="en-GB" dirty="0"/>
          </a:p>
        </p:txBody>
      </p:sp>
      <p:sp>
        <p:nvSpPr>
          <p:cNvPr id="3" name="Content Placeholder 2"/>
          <p:cNvSpPr>
            <a:spLocks noGrp="1"/>
          </p:cNvSpPr>
          <p:nvPr>
            <p:ph idx="1" hasCustomPrompt="1"/>
            <p:custDataLst>
              <p:custData r:id="rId2"/>
            </p:custDataLst>
          </p:nvPr>
        </p:nvSpPr>
        <p:spPr/>
        <p:txBody>
          <a:bodyPr/>
          <a:lstStyle/>
          <a:p>
            <a:pPr lvl="0"/>
            <a:r>
              <a:rPr lang="en-GB"/>
              <a:t>Click to add text</a:t>
            </a:r>
            <a:endParaRPr lang="en-GB" dirty="0"/>
          </a:p>
        </p:txBody>
      </p:sp>
      <p:sp>
        <p:nvSpPr>
          <p:cNvPr id="4" name="Slide Number Placeholder 3"/>
          <p:cNvSpPr>
            <a:spLocks noGrp="1"/>
          </p:cNvSpPr>
          <p:nvPr>
            <p:ph type="sldNum" sz="quarter" idx="10"/>
          </p:nvPr>
        </p:nvSpPr>
        <p:spPr/>
        <p:txBody>
          <a:bodyPr/>
          <a:lstStyle/>
          <a:p>
            <a:pPr algn="r"/>
            <a:fld id="{DF66040D-6F20-4F4B-8995-856BEECD84BE}" type="slidenum">
              <a:rPr lang="en-GB" smtClean="0"/>
              <a:pPr algn="r"/>
              <a:t>‹#›</a:t>
            </a:fld>
            <a:endParaRPr lang="en-GB" dirty="0"/>
          </a:p>
        </p:txBody>
      </p:sp>
      <p:sp>
        <p:nvSpPr>
          <p:cNvPr id="5" name="Footer Placeholder 4"/>
          <p:cNvSpPr>
            <a:spLocks noGrp="1"/>
          </p:cNvSpPr>
          <p:nvPr>
            <p:ph type="ftr" sz="quarter" idx="11"/>
          </p:nvPr>
        </p:nvSpPr>
        <p:spPr/>
        <p:txBody>
          <a:bodyPr/>
          <a:lstStyle/>
          <a:p>
            <a:pPr algn="r">
              <a:spcAft>
                <a:spcPts val="600"/>
              </a:spcAft>
              <a:buFont typeface="Arial" panose="020B0604020202020204" pitchFamily="34" charset="0"/>
              <a:buNone/>
            </a:pPr>
            <a:endParaRPr lang="en-GB" dirty="0"/>
          </a:p>
        </p:txBody>
      </p:sp>
      <p:sp>
        <p:nvSpPr>
          <p:cNvPr id="7" name="Text Placeholder 6"/>
          <p:cNvSpPr>
            <a:spLocks noGrp="1"/>
          </p:cNvSpPr>
          <p:nvPr>
            <p:ph type="body" sz="quarter" idx="12" hasCustomPrompt="1"/>
            <p:custDataLst>
              <p:custData r:id="rId3"/>
            </p:custDataLst>
          </p:nvPr>
        </p:nvSpPr>
        <p:spPr>
          <a:xfrm>
            <a:off x="485776" y="806400"/>
            <a:ext cx="11226800" cy="320400"/>
          </a:xfrm>
        </p:spPr>
        <p:txBody>
          <a:bodyPr/>
          <a:lstStyle>
            <a:lvl1pPr marL="0" indent="0">
              <a:buNone/>
              <a:defRPr b="1">
                <a:solidFill>
                  <a:schemeClr val="dk1"/>
                </a:solidFill>
              </a:defRPr>
            </a:lvl1pPr>
          </a:lstStyle>
          <a:p>
            <a:pPr lvl="0"/>
            <a:r>
              <a:rPr lang="en-GB" dirty="0"/>
              <a:t>Click to add subtitle</a:t>
            </a:r>
          </a:p>
        </p:txBody>
      </p:sp>
    </p:spTree>
    <p:extLst>
      <p:ext uri="{BB962C8B-B14F-4D97-AF65-F5344CB8AC3E}">
        <p14:creationId xmlns:p14="http://schemas.microsoft.com/office/powerpoint/2010/main" val="666286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57790-8F4F-B30E-3479-6E49512296E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48875BB-4656-739F-95A0-D296820E015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7343EDB-B21B-7D8B-CEBB-D9D262080303}"/>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5" name="Footer Placeholder 4">
            <a:extLst>
              <a:ext uri="{FF2B5EF4-FFF2-40B4-BE49-F238E27FC236}">
                <a16:creationId xmlns:a16="http://schemas.microsoft.com/office/drawing/2014/main" id="{D80E0734-D3B7-9E6C-0728-5E560535D0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CA48AB-60BF-69FD-D777-730112491D6B}"/>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3999384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79439-042F-99A6-94DE-467E3266FD2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2B02093-CE04-B14C-FD9F-DD70A192285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F884AB0-F1B9-3A31-2CBA-6FBCC9E661DC}"/>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5" name="Footer Placeholder 4">
            <a:extLst>
              <a:ext uri="{FF2B5EF4-FFF2-40B4-BE49-F238E27FC236}">
                <a16:creationId xmlns:a16="http://schemas.microsoft.com/office/drawing/2014/main" id="{0CF3D8FC-647B-64F8-93E8-5D175F6236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7D3809-E451-CD3E-2E39-4DD4F357D5AA}"/>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1219283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36836-F93B-AA32-3DCC-BC24632F616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5A122A2-D4E3-53A2-4110-B9AD59EAC3F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81E0986-8C83-3E83-5CF0-EB0633B9FE5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0A74D65-6955-04EC-A984-19F2783CD3CE}"/>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6" name="Footer Placeholder 5">
            <a:extLst>
              <a:ext uri="{FF2B5EF4-FFF2-40B4-BE49-F238E27FC236}">
                <a16:creationId xmlns:a16="http://schemas.microsoft.com/office/drawing/2014/main" id="{82BFF44A-C99E-D14D-3729-5D45D5B7D3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9D0D00-0B2D-7E6E-F025-00BE7B7D6369}"/>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3906961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BF336-DC02-38AE-C0AD-69084FC6E30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FA6290C-E33A-8573-B16F-D2B43009C2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FB7B259-0AE1-5797-5974-2EFA33BA3B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ABB267C-FC55-38A5-5F85-12601057C8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75A18A6-AAE7-36C6-04AF-9310A55BF38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3DF3D9F-F05A-97BF-DB38-457036C68C52}"/>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8" name="Footer Placeholder 7">
            <a:extLst>
              <a:ext uri="{FF2B5EF4-FFF2-40B4-BE49-F238E27FC236}">
                <a16:creationId xmlns:a16="http://schemas.microsoft.com/office/drawing/2014/main" id="{D9FE25C1-D2F3-7ECA-AD7F-4020D1112C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F6FAA8-506F-67D6-FC91-BF24135BB955}"/>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1077025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27B85-8A64-8F34-D00E-7D3622A86E84}"/>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A70E88B-9516-AC68-88F1-4F8B58E0803B}"/>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4" name="Footer Placeholder 3">
            <a:extLst>
              <a:ext uri="{FF2B5EF4-FFF2-40B4-BE49-F238E27FC236}">
                <a16:creationId xmlns:a16="http://schemas.microsoft.com/office/drawing/2014/main" id="{E0B1E069-2B1A-C089-BD7B-2F5268BA5E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F631025-9F89-402C-FA0C-2FDBAC4C3CC1}"/>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289047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C25A36-0C13-E899-ACB7-F102889D2F9A}"/>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3" name="Footer Placeholder 2">
            <a:extLst>
              <a:ext uri="{FF2B5EF4-FFF2-40B4-BE49-F238E27FC236}">
                <a16:creationId xmlns:a16="http://schemas.microsoft.com/office/drawing/2014/main" id="{C1315FF4-CA1A-1B3F-4AEB-A7720738F1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CAE459-865D-B227-F6C2-DEF93B14FAA9}"/>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3713139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F129A-CF9B-2BFD-4F28-1782628B58E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4CCDA02-28CA-0059-D7A4-CC71EB027F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CD5F3FE-408A-E0BD-885B-C8D954CBB0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1C1A637-C6C1-6D3F-8262-66462B8B155E}"/>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6" name="Footer Placeholder 5">
            <a:extLst>
              <a:ext uri="{FF2B5EF4-FFF2-40B4-BE49-F238E27FC236}">
                <a16:creationId xmlns:a16="http://schemas.microsoft.com/office/drawing/2014/main" id="{5860EEBD-1445-4012-CD62-CF92A3DC22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DB726A-CD5E-5F16-3108-BDC154EE8E8D}"/>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1905177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59B8F-E636-2CC5-BD7D-1523FC49C09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991DC4E9-F9F3-A2FC-E49F-7B3255339C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895D95-E8D2-2E99-07C8-766557409F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8B91E97-3245-1FDB-EDFF-AF9431F21E8D}"/>
              </a:ext>
            </a:extLst>
          </p:cNvPr>
          <p:cNvSpPr>
            <a:spLocks noGrp="1"/>
          </p:cNvSpPr>
          <p:nvPr>
            <p:ph type="dt" sz="half" idx="10"/>
          </p:nvPr>
        </p:nvSpPr>
        <p:spPr/>
        <p:txBody>
          <a:bodyPr/>
          <a:lstStyle/>
          <a:p>
            <a:fld id="{739453A3-3EA8-2D46-AE1E-03C25C6C50E3}" type="datetimeFigureOut">
              <a:rPr lang="en-US" smtClean="0"/>
              <a:t>8/14/25</a:t>
            </a:fld>
            <a:endParaRPr lang="en-US"/>
          </a:p>
        </p:txBody>
      </p:sp>
      <p:sp>
        <p:nvSpPr>
          <p:cNvPr id="6" name="Footer Placeholder 5">
            <a:extLst>
              <a:ext uri="{FF2B5EF4-FFF2-40B4-BE49-F238E27FC236}">
                <a16:creationId xmlns:a16="http://schemas.microsoft.com/office/drawing/2014/main" id="{2DAD602D-2A76-0958-B89F-93CA8E679A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5DBFBA-2709-89E0-9AA2-93BA7B9A1F2E}"/>
              </a:ext>
            </a:extLst>
          </p:cNvPr>
          <p:cNvSpPr>
            <a:spLocks noGrp="1"/>
          </p:cNvSpPr>
          <p:nvPr>
            <p:ph type="sldNum" sz="quarter" idx="12"/>
          </p:nvPr>
        </p:nvSpPr>
        <p:spPr/>
        <p:txBody>
          <a:bodyPr/>
          <a:lstStyle/>
          <a:p>
            <a:fld id="{001D6DC2-B9FD-3E43-A86B-44ED01AE2446}" type="slidenum">
              <a:rPr lang="en-US" smtClean="0"/>
              <a:t>‹#›</a:t>
            </a:fld>
            <a:endParaRPr lang="en-US"/>
          </a:p>
        </p:txBody>
      </p:sp>
    </p:spTree>
    <p:extLst>
      <p:ext uri="{BB962C8B-B14F-4D97-AF65-F5344CB8AC3E}">
        <p14:creationId xmlns:p14="http://schemas.microsoft.com/office/powerpoint/2010/main" val="852766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A05A07-4AC6-A355-B7F7-D7540A537E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690F5A4-AE17-47F6-8EBE-F97BE9D7C6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2E845D-9A67-50F5-DDAE-B4A8A4DF87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9453A3-3EA8-2D46-AE1E-03C25C6C50E3}" type="datetimeFigureOut">
              <a:rPr lang="en-US" smtClean="0"/>
              <a:t>8/14/25</a:t>
            </a:fld>
            <a:endParaRPr lang="en-US"/>
          </a:p>
        </p:txBody>
      </p:sp>
      <p:sp>
        <p:nvSpPr>
          <p:cNvPr id="5" name="Footer Placeholder 4">
            <a:extLst>
              <a:ext uri="{FF2B5EF4-FFF2-40B4-BE49-F238E27FC236}">
                <a16:creationId xmlns:a16="http://schemas.microsoft.com/office/drawing/2014/main" id="{95376D26-DC8D-6F8E-8AA5-C5A92B44C0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338FE48-3240-6C41-C728-237217C4B5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01D6DC2-B9FD-3E43-A86B-44ED01AE2446}" type="slidenum">
              <a:rPr lang="en-US" smtClean="0"/>
              <a:t>‹#›</a:t>
            </a:fld>
            <a:endParaRPr lang="en-US"/>
          </a:p>
        </p:txBody>
      </p:sp>
    </p:spTree>
    <p:extLst>
      <p:ext uri="{BB962C8B-B14F-4D97-AF65-F5344CB8AC3E}">
        <p14:creationId xmlns:p14="http://schemas.microsoft.com/office/powerpoint/2010/main" val="2506811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4" r:id="rId15"/>
    <p:sldLayoutId id="2147483675"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customXml" Target="../../customXml/item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customXml" Target="../../customXml/item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customXml" Target="../../customXml/item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customXml" Target="../../customXml/item1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customXml" Target="../../customXml/item19.xml"/></Relationships>
</file>

<file path=ppt/slides/_rels/slide8.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diagramLayout" Target="../diagrams/layout2.xml"/><Relationship Id="rId7" Type="http://schemas.openxmlformats.org/officeDocument/2006/relationships/image" Target="../media/image13.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5A476-D15F-7928-963E-9428ECA1377F}"/>
              </a:ext>
            </a:extLst>
          </p:cNvPr>
          <p:cNvSpPr>
            <a:spLocks noGrp="1"/>
          </p:cNvSpPr>
          <p:nvPr>
            <p:ph type="ctrTitle"/>
          </p:nvPr>
        </p:nvSpPr>
        <p:spPr/>
        <p:txBody>
          <a:bodyPr/>
          <a:lstStyle/>
          <a:p>
            <a:r>
              <a:rPr lang="en-US" dirty="0"/>
              <a:t>Your Coaching Journey</a:t>
            </a:r>
          </a:p>
        </p:txBody>
      </p:sp>
      <p:sp>
        <p:nvSpPr>
          <p:cNvPr id="3" name="Subtitle 2">
            <a:extLst>
              <a:ext uri="{FF2B5EF4-FFF2-40B4-BE49-F238E27FC236}">
                <a16:creationId xmlns:a16="http://schemas.microsoft.com/office/drawing/2014/main" id="{64C999F6-2BB5-38B2-76FE-F3A447FA0D99}"/>
              </a:ext>
            </a:extLst>
          </p:cNvPr>
          <p:cNvSpPr>
            <a:spLocks noGrp="1"/>
          </p:cNvSpPr>
          <p:nvPr>
            <p:ph type="subTitle" idx="1"/>
          </p:nvPr>
        </p:nvSpPr>
        <p:spPr/>
        <p:txBody>
          <a:bodyPr/>
          <a:lstStyle/>
          <a:p>
            <a:r>
              <a:rPr lang="en-US" dirty="0"/>
              <a:t>An orientation to your leadership development journey</a:t>
            </a:r>
          </a:p>
        </p:txBody>
      </p:sp>
    </p:spTree>
    <p:extLst>
      <p:ext uri="{BB962C8B-B14F-4D97-AF65-F5344CB8AC3E}">
        <p14:creationId xmlns:p14="http://schemas.microsoft.com/office/powerpoint/2010/main" val="113413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98FC20-4CFA-CDBB-DDB7-3103D493A07F}"/>
              </a:ext>
            </a:extLst>
          </p:cNvPr>
          <p:cNvSpPr>
            <a:spLocks noGrp="1"/>
          </p:cNvSpPr>
          <p:nvPr>
            <p:ph type="title"/>
          </p:nvPr>
        </p:nvSpPr>
        <p:spPr/>
        <p:txBody>
          <a:bodyPr>
            <a:normAutofit/>
          </a:bodyPr>
          <a:lstStyle/>
          <a:p>
            <a:r>
              <a:rPr lang="en-US" dirty="0"/>
              <a:t>Leveraging assessment reports</a:t>
            </a:r>
            <a:br>
              <a:rPr lang="en-US" dirty="0"/>
            </a:br>
            <a:endParaRPr lang="en-US" dirty="0"/>
          </a:p>
        </p:txBody>
      </p:sp>
      <p:sp>
        <p:nvSpPr>
          <p:cNvPr id="5" name="Content Placeholder 4">
            <a:extLst>
              <a:ext uri="{FF2B5EF4-FFF2-40B4-BE49-F238E27FC236}">
                <a16:creationId xmlns:a16="http://schemas.microsoft.com/office/drawing/2014/main" id="{CFB7E8FA-AC76-7F7E-2C83-F6B2354F60DD}"/>
              </a:ext>
            </a:extLst>
          </p:cNvPr>
          <p:cNvSpPr>
            <a:spLocks noGrp="1"/>
          </p:cNvSpPr>
          <p:nvPr>
            <p:ph idx="1"/>
          </p:nvPr>
        </p:nvSpPr>
        <p:spPr/>
        <p:txBody>
          <a:bodyPr/>
          <a:lstStyle/>
          <a:p>
            <a:r>
              <a:rPr lang="en-US" dirty="0"/>
              <a:t>For example, Hogan/DISC/Belbin/Enneagram/MBTI or others if they have been used and if the coach would like to orient participants to reports</a:t>
            </a:r>
          </a:p>
        </p:txBody>
      </p:sp>
      <p:sp>
        <p:nvSpPr>
          <p:cNvPr id="6" name="Text Placeholder 6">
            <a:extLst>
              <a:ext uri="{FF2B5EF4-FFF2-40B4-BE49-F238E27FC236}">
                <a16:creationId xmlns:a16="http://schemas.microsoft.com/office/drawing/2014/main" id="{7978E489-740D-7A64-51B4-0FACBE791662}"/>
              </a:ext>
            </a:extLst>
          </p:cNvPr>
          <p:cNvSpPr txBox="1">
            <a:spLocks/>
          </p:cNvSpPr>
          <p:nvPr/>
        </p:nvSpPr>
        <p:spPr>
          <a:xfrm>
            <a:off x="838200" y="1027906"/>
            <a:ext cx="11225023" cy="320400"/>
          </a:xfrm>
          <a:prstGeom prst="rect">
            <a:avLst/>
          </a:prstGeom>
        </p:spPr>
        <p:txBody>
          <a:bodyPr vert="horz" lIns="91440" tIns="45720" rIns="91440" bIns="45720" rtlCol="0" anchor="ctr">
            <a:normAutofit fontScale="92500" lnSpcReduction="20000"/>
          </a:bodyP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800" dirty="0">
                <a:solidFill>
                  <a:schemeClr val="tx1"/>
                </a:solidFill>
              </a:rPr>
              <a:t>ADD ANY INFORMATION ABOUT ASSESSMENT REPORTS HERE (optional)</a:t>
            </a:r>
          </a:p>
        </p:txBody>
      </p:sp>
    </p:spTree>
    <p:extLst>
      <p:ext uri="{BB962C8B-B14F-4D97-AF65-F5344CB8AC3E}">
        <p14:creationId xmlns:p14="http://schemas.microsoft.com/office/powerpoint/2010/main" val="3517332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A33BD85-FD1C-B3A9-91BA-B598CE2192CD}"/>
              </a:ext>
            </a:extLst>
          </p:cNvPr>
          <p:cNvGraphicFramePr>
            <a:graphicFrameLocks noGrp="1"/>
          </p:cNvGraphicFramePr>
          <p:nvPr>
            <p:ph idx="1"/>
          </p:nvPr>
        </p:nvGraphicFramePr>
        <p:xfrm>
          <a:off x="525266" y="365126"/>
          <a:ext cx="11464676" cy="5745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166B78A8-AAB3-FC7E-91D5-7EFA52804135}"/>
              </a:ext>
            </a:extLst>
          </p:cNvPr>
          <p:cNvSpPr>
            <a:spLocks noGrp="1"/>
          </p:cNvSpPr>
          <p:nvPr>
            <p:ph type="title"/>
          </p:nvPr>
        </p:nvSpPr>
        <p:spPr/>
        <p:txBody>
          <a:bodyPr/>
          <a:lstStyle/>
          <a:p>
            <a:r>
              <a:rPr lang="en-GB" dirty="0"/>
              <a:t>What your coaching journey will look like</a:t>
            </a:r>
          </a:p>
        </p:txBody>
      </p:sp>
      <p:sp>
        <p:nvSpPr>
          <p:cNvPr id="5" name="Content Placeholder 2">
            <a:extLst>
              <a:ext uri="{FF2B5EF4-FFF2-40B4-BE49-F238E27FC236}">
                <a16:creationId xmlns:a16="http://schemas.microsoft.com/office/drawing/2014/main" id="{F7FE873B-8367-D5A6-9AB1-FD9782842E83}"/>
              </a:ext>
            </a:extLst>
          </p:cNvPr>
          <p:cNvSpPr txBox="1">
            <a:spLocks/>
          </p:cNvSpPr>
          <p:nvPr/>
        </p:nvSpPr>
        <p:spPr>
          <a:xfrm>
            <a:off x="508379" y="5031802"/>
            <a:ext cx="11332895" cy="1393801"/>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defRPr/>
            </a:pPr>
            <a:r>
              <a:rPr kumimoji="0"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a typeface="+mn-ea"/>
                <a:cs typeface="+mn-cs"/>
              </a:rPr>
              <a:t>The time </a:t>
            </a:r>
            <a:r>
              <a:rPr lang="en-GB" sz="2000" dirty="0">
                <a:ln w="0"/>
                <a:effectLst>
                  <a:outerShdw blurRad="38100" dist="19050" dir="2700000" algn="tl" rotWithShape="0">
                    <a:schemeClr val="dk1">
                      <a:alpha val="40000"/>
                    </a:schemeClr>
                  </a:outerShdw>
                </a:effectLst>
                <a:latin typeface="Aptos" panose="02110004020202020204"/>
              </a:rPr>
              <a:t>in between</a:t>
            </a:r>
            <a:r>
              <a:rPr kumimoji="0"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a typeface="+mn-ea"/>
                <a:cs typeface="+mn-cs"/>
              </a:rPr>
              <a:t> coaching session is crucial </a:t>
            </a:r>
            <a:r>
              <a:rPr lang="en-GB" sz="2000" dirty="0">
                <a:ln w="0"/>
                <a:effectLst>
                  <a:outerShdw blurRad="38100" dist="19050" dir="2700000" algn="tl" rotWithShape="0">
                    <a:schemeClr val="dk1">
                      <a:alpha val="40000"/>
                    </a:schemeClr>
                  </a:outerShdw>
                </a:effectLst>
                <a:latin typeface="Aptos" panose="02110004020202020204"/>
              </a:rPr>
              <a:t>in your development journey so use it to implement your action plan!</a:t>
            </a:r>
            <a:endParaRPr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a typeface="+mn-ea"/>
                <a:cs typeface="+mn-cs"/>
              </a:rPr>
              <a:t>As </a:t>
            </a:r>
            <a:r>
              <a:rPr lang="en-GB" sz="2000" dirty="0">
                <a:ln w="0"/>
                <a:effectLst>
                  <a:outerShdw blurRad="38100" dist="19050" dir="2700000" algn="tl" rotWithShape="0">
                    <a:schemeClr val="dk1">
                      <a:alpha val="40000"/>
                    </a:schemeClr>
                  </a:outerShdw>
                </a:effectLst>
                <a:latin typeface="Aptos" panose="02110004020202020204"/>
              </a:rPr>
              <a:t>you</a:t>
            </a:r>
            <a:r>
              <a:rPr kumimoji="0"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a typeface="+mn-ea"/>
                <a:cs typeface="+mn-cs"/>
              </a:rPr>
              <a:t> implement your action </a:t>
            </a:r>
            <a:r>
              <a:rPr lang="en-GB" sz="2000" dirty="0">
                <a:ln w="0"/>
                <a:effectLst>
                  <a:outerShdw blurRad="38100" dist="19050" dir="2700000" algn="tl" rotWithShape="0">
                    <a:schemeClr val="dk1">
                      <a:alpha val="40000"/>
                    </a:schemeClr>
                  </a:outerShdw>
                </a:effectLst>
                <a:latin typeface="Aptos" panose="02110004020202020204"/>
              </a:rPr>
              <a:t>plan,</a:t>
            </a:r>
            <a:r>
              <a:rPr kumimoji="0"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a typeface="+mn-ea"/>
                <a:cs typeface="+mn-cs"/>
              </a:rPr>
              <a:t> you may sometimes face resistance or failure!</a:t>
            </a:r>
            <a:endParaRPr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ndParaRPr>
          </a:p>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a typeface="+mn-ea"/>
                <a:cs typeface="+mn-cs"/>
              </a:rPr>
              <a:t>Reach out to your coach between </a:t>
            </a:r>
            <a:r>
              <a:rPr lang="en-GB" sz="2000" dirty="0">
                <a:ln w="0"/>
                <a:effectLst>
                  <a:outerShdw blurRad="38100" dist="19050" dir="2700000" algn="tl" rotWithShape="0">
                    <a:schemeClr val="dk1">
                      <a:alpha val="40000"/>
                    </a:schemeClr>
                  </a:outerShdw>
                </a:effectLst>
                <a:latin typeface="Aptos" panose="02110004020202020204"/>
              </a:rPr>
              <a:t>sessions</a:t>
            </a:r>
            <a:r>
              <a:rPr kumimoji="0"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a typeface="+mn-ea"/>
                <a:cs typeface="+mn-cs"/>
              </a:rPr>
              <a:t> as per your agreement with them</a:t>
            </a:r>
            <a:r>
              <a:rPr lang="en-GB" sz="2000" dirty="0">
                <a:ln w="0"/>
                <a:effectLst>
                  <a:outerShdw blurRad="38100" dist="19050" dir="2700000" algn="tl" rotWithShape="0">
                    <a:schemeClr val="dk1">
                      <a:alpha val="40000"/>
                    </a:schemeClr>
                  </a:outerShdw>
                </a:effectLst>
                <a:latin typeface="Aptos" panose="02110004020202020204"/>
              </a:rPr>
              <a:t>!</a:t>
            </a:r>
            <a:endParaRPr lang="en-GB" sz="20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ndParaRPr>
          </a:p>
          <a:p>
            <a:pPr marL="685800" marR="0" lvl="1" indent="-228600" algn="ctr"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18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a typeface="+mn-ea"/>
              <a:cs typeface="+mn-cs"/>
            </a:endParaRPr>
          </a:p>
        </p:txBody>
      </p:sp>
      <p:sp>
        <p:nvSpPr>
          <p:cNvPr id="7" name="TextBox 6">
            <a:extLst>
              <a:ext uri="{FF2B5EF4-FFF2-40B4-BE49-F238E27FC236}">
                <a16:creationId xmlns:a16="http://schemas.microsoft.com/office/drawing/2014/main" id="{3D46BA5E-F2D1-4943-192E-D2FDCD9EB0C7}"/>
              </a:ext>
            </a:extLst>
          </p:cNvPr>
          <p:cNvSpPr txBox="1"/>
          <p:nvPr/>
        </p:nvSpPr>
        <p:spPr>
          <a:xfrm>
            <a:off x="5599710" y="1419121"/>
            <a:ext cx="99257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i="0" u="none" strike="noStrike" kern="1200" normalizeH="0" baseline="0" noProof="0" dirty="0">
                <a:ln w="0"/>
                <a:effectLst>
                  <a:outerShdw blurRad="38100" dist="19050" dir="2700000" algn="tl" rotWithShape="0">
                    <a:schemeClr val="dk1">
                      <a:alpha val="40000"/>
                    </a:schemeClr>
                  </a:outerShdw>
                </a:effectLst>
                <a:uLnTx/>
                <a:uFillTx/>
                <a:latin typeface="Aptos" panose="02110004020202020204"/>
                <a:ea typeface="+mn-ea"/>
                <a:cs typeface="+mn-cs"/>
              </a:rPr>
              <a:t>Month 1</a:t>
            </a:r>
          </a:p>
        </p:txBody>
      </p:sp>
      <p:sp>
        <p:nvSpPr>
          <p:cNvPr id="9" name="TextBox 8">
            <a:extLst>
              <a:ext uri="{FF2B5EF4-FFF2-40B4-BE49-F238E27FC236}">
                <a16:creationId xmlns:a16="http://schemas.microsoft.com/office/drawing/2014/main" id="{279167CC-DD6F-DBA8-D15D-B02150EB3CD8}"/>
              </a:ext>
            </a:extLst>
          </p:cNvPr>
          <p:cNvSpPr txBox="1"/>
          <p:nvPr/>
        </p:nvSpPr>
        <p:spPr>
          <a:xfrm>
            <a:off x="7892590" y="1422628"/>
            <a:ext cx="99257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i="0" u="none" strike="noStrike" kern="1200" normalizeH="0" baseline="0" noProof="0">
                <a:ln w="0"/>
                <a:effectLst>
                  <a:outerShdw blurRad="38100" dist="19050" dir="2700000" algn="tl" rotWithShape="0">
                    <a:schemeClr val="dk1">
                      <a:alpha val="40000"/>
                    </a:schemeClr>
                  </a:outerShdw>
                </a:effectLst>
                <a:uLnTx/>
                <a:uFillTx/>
                <a:latin typeface="Aptos" panose="02110004020202020204"/>
                <a:ea typeface="+mn-ea"/>
                <a:cs typeface="+mn-cs"/>
              </a:rPr>
              <a:t>Month 2</a:t>
            </a:r>
          </a:p>
        </p:txBody>
      </p:sp>
      <p:sp>
        <p:nvSpPr>
          <p:cNvPr id="3" name="TextBox 2">
            <a:extLst>
              <a:ext uri="{FF2B5EF4-FFF2-40B4-BE49-F238E27FC236}">
                <a16:creationId xmlns:a16="http://schemas.microsoft.com/office/drawing/2014/main" id="{C24E6083-8C5F-3A73-57ED-5632AAE023A2}"/>
              </a:ext>
            </a:extLst>
          </p:cNvPr>
          <p:cNvSpPr txBox="1"/>
          <p:nvPr/>
        </p:nvSpPr>
        <p:spPr>
          <a:xfrm>
            <a:off x="10361221" y="1419121"/>
            <a:ext cx="99257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i="0" u="none" strike="noStrike" kern="1200" normalizeH="0" baseline="0" noProof="0">
                <a:ln w="0"/>
                <a:effectLst>
                  <a:outerShdw blurRad="38100" dist="19050" dir="2700000" algn="tl" rotWithShape="0">
                    <a:schemeClr val="dk1">
                      <a:alpha val="40000"/>
                    </a:schemeClr>
                  </a:outerShdw>
                </a:effectLst>
                <a:uLnTx/>
                <a:uFillTx/>
                <a:latin typeface="Aptos" panose="02110004020202020204"/>
                <a:ea typeface="+mn-ea"/>
                <a:cs typeface="+mn-cs"/>
              </a:rPr>
              <a:t>Month 3</a:t>
            </a:r>
          </a:p>
        </p:txBody>
      </p:sp>
    </p:spTree>
    <p:extLst>
      <p:ext uri="{BB962C8B-B14F-4D97-AF65-F5344CB8AC3E}">
        <p14:creationId xmlns:p14="http://schemas.microsoft.com/office/powerpoint/2010/main" val="1197451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424" y="36758"/>
            <a:ext cx="10515600" cy="1325563"/>
          </a:xfrm>
        </p:spPr>
        <p:txBody>
          <a:bodyPr/>
          <a:lstStyle/>
          <a:p>
            <a:r>
              <a:rPr lang="en-US" dirty="0"/>
              <a:t>Frequently Asked Questions </a:t>
            </a:r>
          </a:p>
        </p:txBody>
      </p:sp>
      <p:sp>
        <p:nvSpPr>
          <p:cNvPr id="3" name="Content Placeholder 2"/>
          <p:cNvSpPr>
            <a:spLocks noGrp="1"/>
          </p:cNvSpPr>
          <p:nvPr>
            <p:ph idx="1"/>
          </p:nvPr>
        </p:nvSpPr>
        <p:spPr>
          <a:xfrm>
            <a:off x="485776" y="1609725"/>
            <a:ext cx="6954837" cy="4514302"/>
          </a:xfrm>
        </p:spPr>
        <p:txBody>
          <a:bodyPr/>
          <a:lstStyle/>
          <a:p>
            <a:r>
              <a:rPr lang="en-GB" sz="2800" dirty="0"/>
              <a:t>What if I need to reschedule a session?</a:t>
            </a:r>
          </a:p>
          <a:p>
            <a:r>
              <a:rPr lang="en-GB" sz="2800" dirty="0"/>
              <a:t>Can I make changes in my IDP?</a:t>
            </a:r>
          </a:p>
          <a:p>
            <a:r>
              <a:rPr lang="en-GB" sz="2800" dirty="0"/>
              <a:t>What if my action plan is not working?</a:t>
            </a:r>
          </a:p>
          <a:p>
            <a:r>
              <a:rPr lang="en-GB" sz="2800" dirty="0"/>
              <a:t>Others?</a:t>
            </a:r>
          </a:p>
          <a:p>
            <a:endParaRPr lang="en-US" sz="2800" dirty="0"/>
          </a:p>
        </p:txBody>
      </p:sp>
      <p:sp>
        <p:nvSpPr>
          <p:cNvPr id="6" name="Text Placeholder 5"/>
          <p:cNvSpPr>
            <a:spLocks noGrp="1"/>
          </p:cNvSpPr>
          <p:nvPr>
            <p:ph type="body" sz="quarter" idx="12"/>
          </p:nvPr>
        </p:nvSpPr>
        <p:spPr>
          <a:xfrm>
            <a:off x="485776" y="1062175"/>
            <a:ext cx="11226800" cy="320400"/>
          </a:xfrm>
        </p:spPr>
        <p:txBody>
          <a:bodyPr>
            <a:normAutofit fontScale="62500" lnSpcReduction="20000"/>
          </a:bodyPr>
          <a:lstStyle/>
          <a:p>
            <a:r>
              <a:rPr lang="en-US" dirty="0"/>
              <a:t>Clarifying common doubts </a:t>
            </a:r>
          </a:p>
        </p:txBody>
      </p:sp>
    </p:spTree>
    <p:custDataLst>
      <p:custData r:id="rId1"/>
    </p:custDataLst>
    <p:extLst>
      <p:ext uri="{BB962C8B-B14F-4D97-AF65-F5344CB8AC3E}">
        <p14:creationId xmlns:p14="http://schemas.microsoft.com/office/powerpoint/2010/main" val="923924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6DBE54-922E-AE1E-22EB-5D29E3967946}"/>
              </a:ext>
            </a:extLst>
          </p:cNvPr>
          <p:cNvSpPr>
            <a:spLocks noGrp="1"/>
          </p:cNvSpPr>
          <p:nvPr>
            <p:ph type="title"/>
          </p:nvPr>
        </p:nvSpPr>
        <p:spPr>
          <a:xfrm>
            <a:off x="1329766" y="1146412"/>
            <a:ext cx="9014348" cy="2402006"/>
          </a:xfrm>
        </p:spPr>
        <p:txBody>
          <a:bodyPr vert="horz" lIns="91440" tIns="45720" rIns="91440" bIns="45720" rtlCol="0" anchor="b">
            <a:normAutofit/>
          </a:bodyPr>
          <a:lstStyle/>
          <a:p>
            <a:r>
              <a:rPr lang="en-US" sz="4800" kern="1200" dirty="0">
                <a:solidFill>
                  <a:schemeClr val="tx1"/>
                </a:solidFill>
                <a:latin typeface="+mj-lt"/>
                <a:ea typeface="+mj-ea"/>
                <a:cs typeface="+mj-cs"/>
              </a:rPr>
              <a:t>Thank you!</a:t>
            </a:r>
          </a:p>
        </p:txBody>
      </p:sp>
    </p:spTree>
    <p:extLst>
      <p:ext uri="{BB962C8B-B14F-4D97-AF65-F5344CB8AC3E}">
        <p14:creationId xmlns:p14="http://schemas.microsoft.com/office/powerpoint/2010/main" val="3944340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normAutofit lnSpcReduction="10000"/>
          </a:bodyPr>
          <a:lstStyle/>
          <a:p>
            <a:r>
              <a:rPr lang="en-GB" dirty="0"/>
              <a:t>Introductions</a:t>
            </a:r>
          </a:p>
          <a:p>
            <a:r>
              <a:rPr lang="en-GB" dirty="0"/>
              <a:t>What is coaching and what’s in it for me?</a:t>
            </a:r>
          </a:p>
          <a:p>
            <a:r>
              <a:rPr lang="en-GB" dirty="0"/>
              <a:t>What happens in a coaching session</a:t>
            </a:r>
          </a:p>
          <a:p>
            <a:r>
              <a:rPr lang="en-GB" dirty="0"/>
              <a:t>What coaching is not</a:t>
            </a:r>
          </a:p>
          <a:p>
            <a:r>
              <a:rPr lang="en-GB" dirty="0"/>
              <a:t>Expectation setting </a:t>
            </a:r>
          </a:p>
          <a:p>
            <a:r>
              <a:rPr lang="en-GB" dirty="0"/>
              <a:t>Leveraging your assessment reports </a:t>
            </a:r>
          </a:p>
          <a:p>
            <a:r>
              <a:rPr lang="en-GB" dirty="0"/>
              <a:t>What your coaching journey will look like</a:t>
            </a:r>
          </a:p>
          <a:p>
            <a:r>
              <a:rPr lang="en-GB" dirty="0"/>
              <a:t>FAQs</a:t>
            </a:r>
          </a:p>
          <a:p>
            <a:r>
              <a:rPr lang="en-GB" dirty="0"/>
              <a:t>Q&amp;A</a:t>
            </a:r>
          </a:p>
          <a:p>
            <a:endParaRPr lang="en-GB" dirty="0"/>
          </a:p>
          <a:p>
            <a:endParaRPr lang="en-GB" dirty="0"/>
          </a:p>
        </p:txBody>
      </p:sp>
      <p:sp>
        <p:nvSpPr>
          <p:cNvPr id="3" name="Text Placeholder 2"/>
          <p:cNvSpPr>
            <a:spLocks noGrp="1"/>
          </p:cNvSpPr>
          <p:nvPr>
            <p:ph type="body" sz="quarter" idx="13"/>
            <p:custDataLst>
              <p:custData r:id="rId1"/>
            </p:custDataLst>
          </p:nvPr>
        </p:nvSpPr>
        <p:spPr/>
        <p:txBody>
          <a:bodyPr/>
          <a:lstStyle/>
          <a:p>
            <a:r>
              <a:rPr lang="en-GB" dirty="0"/>
              <a:t>Agenda</a:t>
            </a:r>
          </a:p>
        </p:txBody>
      </p:sp>
    </p:spTree>
    <p:extLst>
      <p:ext uri="{BB962C8B-B14F-4D97-AF65-F5344CB8AC3E}">
        <p14:creationId xmlns:p14="http://schemas.microsoft.com/office/powerpoint/2010/main" val="2498492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201" y="-38757"/>
            <a:ext cx="10515600" cy="1325563"/>
          </a:xfrm>
        </p:spPr>
        <p:txBody>
          <a:bodyPr/>
          <a:lstStyle/>
          <a:p>
            <a:r>
              <a:rPr lang="en-US" dirty="0"/>
              <a:t>Introductions</a:t>
            </a:r>
          </a:p>
        </p:txBody>
      </p:sp>
      <p:sp>
        <p:nvSpPr>
          <p:cNvPr id="3" name="Content Placeholder 2"/>
          <p:cNvSpPr>
            <a:spLocks noGrp="1"/>
          </p:cNvSpPr>
          <p:nvPr>
            <p:ph sz="half" idx="1"/>
          </p:nvPr>
        </p:nvSpPr>
        <p:spPr/>
        <p:txBody>
          <a:bodyPr/>
          <a:lstStyle/>
          <a:p>
            <a:r>
              <a:rPr lang="en-US" sz="2400" dirty="0"/>
              <a:t>Your name</a:t>
            </a:r>
          </a:p>
          <a:p>
            <a:r>
              <a:rPr lang="en-US" sz="2400" dirty="0"/>
              <a:t>Your job title and role</a:t>
            </a:r>
          </a:p>
          <a:p>
            <a:r>
              <a:rPr lang="en-US" sz="2400" dirty="0"/>
              <a:t>One word that describes you</a:t>
            </a:r>
          </a:p>
          <a:p>
            <a:r>
              <a:rPr lang="en-US" sz="2400" dirty="0"/>
              <a:t>Your expectations from today’s session</a:t>
            </a:r>
          </a:p>
        </p:txBody>
      </p:sp>
      <p:sp>
        <p:nvSpPr>
          <p:cNvPr id="5" name="Slide Number Placeholder 4"/>
          <p:cNvSpPr>
            <a:spLocks noGrp="1"/>
          </p:cNvSpPr>
          <p:nvPr>
            <p:ph type="sldNum" sz="quarter" idx="10"/>
          </p:nvPr>
        </p:nvSpPr>
        <p:spPr/>
        <p:txBody>
          <a:bodyPr/>
          <a:lstStyle/>
          <a:p>
            <a:pPr algn="r"/>
            <a:fld id="{DF66040D-6F20-4F4B-8995-856BEECD84BE}" type="slidenum">
              <a:rPr lang="en-US" smtClean="0"/>
              <a:pPr algn="r"/>
              <a:t>3</a:t>
            </a:fld>
            <a:endParaRPr lang="en-US" dirty="0"/>
          </a:p>
        </p:txBody>
      </p:sp>
      <p:sp>
        <p:nvSpPr>
          <p:cNvPr id="6" name="Footer Placeholder 5"/>
          <p:cNvSpPr>
            <a:spLocks noGrp="1"/>
          </p:cNvSpPr>
          <p:nvPr>
            <p:ph type="ftr" sz="quarter" idx="11"/>
          </p:nvPr>
        </p:nvSpPr>
        <p:spPr/>
        <p:txBody>
          <a:bodyPr/>
          <a:lstStyle/>
          <a:p>
            <a:pPr algn="r">
              <a:spcAft>
                <a:spcPts val="600"/>
              </a:spcAft>
              <a:buFont typeface="Arial" panose="020B0604020202020204" pitchFamily="34" charset="0"/>
              <a:buNone/>
            </a:pPr>
            <a:endParaRPr lang="en-US" dirty="0"/>
          </a:p>
        </p:txBody>
      </p:sp>
      <p:sp>
        <p:nvSpPr>
          <p:cNvPr id="7" name="Text Placeholder 6"/>
          <p:cNvSpPr>
            <a:spLocks noGrp="1"/>
          </p:cNvSpPr>
          <p:nvPr>
            <p:ph type="body" sz="quarter" idx="12"/>
          </p:nvPr>
        </p:nvSpPr>
        <p:spPr>
          <a:xfrm>
            <a:off x="485776" y="894034"/>
            <a:ext cx="11225023" cy="320400"/>
          </a:xfrm>
        </p:spPr>
        <p:txBody>
          <a:bodyPr>
            <a:normAutofit fontScale="62500" lnSpcReduction="20000"/>
          </a:bodyPr>
          <a:lstStyle/>
          <a:p>
            <a:r>
              <a:rPr lang="en-US" dirty="0"/>
              <a:t>Getting to know you</a:t>
            </a:r>
          </a:p>
        </p:txBody>
      </p:sp>
    </p:spTree>
    <p:custDataLst>
      <p:custData r:id="rId1"/>
    </p:custDataLst>
    <p:extLst>
      <p:ext uri="{BB962C8B-B14F-4D97-AF65-F5344CB8AC3E}">
        <p14:creationId xmlns:p14="http://schemas.microsoft.com/office/powerpoint/2010/main" val="2271237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31A18-66EA-8ABF-F7DA-51435EF3F7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F2AF46-F5DA-2D77-CA4B-C6D43A98FA9F}"/>
              </a:ext>
            </a:extLst>
          </p:cNvPr>
          <p:cNvSpPr>
            <a:spLocks noGrp="1"/>
          </p:cNvSpPr>
          <p:nvPr>
            <p:ph type="title"/>
          </p:nvPr>
        </p:nvSpPr>
        <p:spPr>
          <a:xfrm>
            <a:off x="481201" y="-38757"/>
            <a:ext cx="10515600" cy="1325563"/>
          </a:xfrm>
        </p:spPr>
        <p:txBody>
          <a:bodyPr/>
          <a:lstStyle/>
          <a:p>
            <a:r>
              <a:rPr lang="en-US" dirty="0"/>
              <a:t>Introductions</a:t>
            </a:r>
          </a:p>
        </p:txBody>
      </p:sp>
      <p:sp>
        <p:nvSpPr>
          <p:cNvPr id="3" name="Content Placeholder 2">
            <a:extLst>
              <a:ext uri="{FF2B5EF4-FFF2-40B4-BE49-F238E27FC236}">
                <a16:creationId xmlns:a16="http://schemas.microsoft.com/office/drawing/2014/main" id="{2E2820A1-C7AA-A1DE-25ED-5E31AA85B026}"/>
              </a:ext>
            </a:extLst>
          </p:cNvPr>
          <p:cNvSpPr>
            <a:spLocks noGrp="1"/>
          </p:cNvSpPr>
          <p:nvPr>
            <p:ph sz="half" idx="1"/>
          </p:nvPr>
        </p:nvSpPr>
        <p:spPr/>
        <p:txBody>
          <a:bodyPr/>
          <a:lstStyle/>
          <a:p>
            <a:r>
              <a:rPr lang="en-US" sz="2400" dirty="0"/>
              <a:t>Background</a:t>
            </a:r>
          </a:p>
          <a:p>
            <a:r>
              <a:rPr lang="en-US" sz="2400" dirty="0"/>
              <a:t>Coaching experience</a:t>
            </a:r>
          </a:p>
        </p:txBody>
      </p:sp>
      <p:sp>
        <p:nvSpPr>
          <p:cNvPr id="5" name="Slide Number Placeholder 4">
            <a:extLst>
              <a:ext uri="{FF2B5EF4-FFF2-40B4-BE49-F238E27FC236}">
                <a16:creationId xmlns:a16="http://schemas.microsoft.com/office/drawing/2014/main" id="{C11DDD79-C14E-78D3-B4A4-F086B25FC5B5}"/>
              </a:ext>
            </a:extLst>
          </p:cNvPr>
          <p:cNvSpPr>
            <a:spLocks noGrp="1"/>
          </p:cNvSpPr>
          <p:nvPr>
            <p:ph type="sldNum" sz="quarter" idx="10"/>
          </p:nvPr>
        </p:nvSpPr>
        <p:spPr/>
        <p:txBody>
          <a:bodyPr/>
          <a:lstStyle/>
          <a:p>
            <a:pPr algn="r"/>
            <a:fld id="{DF66040D-6F20-4F4B-8995-856BEECD84BE}" type="slidenum">
              <a:rPr lang="en-US" smtClean="0"/>
              <a:pPr algn="r"/>
              <a:t>4</a:t>
            </a:fld>
            <a:endParaRPr lang="en-US" dirty="0"/>
          </a:p>
        </p:txBody>
      </p:sp>
      <p:sp>
        <p:nvSpPr>
          <p:cNvPr id="6" name="Footer Placeholder 5">
            <a:extLst>
              <a:ext uri="{FF2B5EF4-FFF2-40B4-BE49-F238E27FC236}">
                <a16:creationId xmlns:a16="http://schemas.microsoft.com/office/drawing/2014/main" id="{EEE5E2B1-3D3A-37FE-77D3-AA06F2A70D75}"/>
              </a:ext>
            </a:extLst>
          </p:cNvPr>
          <p:cNvSpPr>
            <a:spLocks noGrp="1"/>
          </p:cNvSpPr>
          <p:nvPr>
            <p:ph type="ftr" sz="quarter" idx="11"/>
          </p:nvPr>
        </p:nvSpPr>
        <p:spPr/>
        <p:txBody>
          <a:bodyPr/>
          <a:lstStyle/>
          <a:p>
            <a:pPr algn="r">
              <a:spcAft>
                <a:spcPts val="600"/>
              </a:spcAft>
              <a:buFont typeface="Arial" panose="020B0604020202020204" pitchFamily="34" charset="0"/>
              <a:buNone/>
            </a:pPr>
            <a:endParaRPr lang="en-US" dirty="0"/>
          </a:p>
        </p:txBody>
      </p:sp>
      <p:sp>
        <p:nvSpPr>
          <p:cNvPr id="7" name="Text Placeholder 6">
            <a:extLst>
              <a:ext uri="{FF2B5EF4-FFF2-40B4-BE49-F238E27FC236}">
                <a16:creationId xmlns:a16="http://schemas.microsoft.com/office/drawing/2014/main" id="{837E1EC1-F914-3DF8-28D3-C0FF52A2F1B8}"/>
              </a:ext>
            </a:extLst>
          </p:cNvPr>
          <p:cNvSpPr>
            <a:spLocks noGrp="1"/>
          </p:cNvSpPr>
          <p:nvPr>
            <p:ph type="body" sz="quarter" idx="12"/>
          </p:nvPr>
        </p:nvSpPr>
        <p:spPr>
          <a:xfrm>
            <a:off x="485776" y="922094"/>
            <a:ext cx="11225023" cy="320400"/>
          </a:xfrm>
        </p:spPr>
        <p:txBody>
          <a:bodyPr>
            <a:normAutofit fontScale="62500" lnSpcReduction="20000"/>
          </a:bodyPr>
          <a:lstStyle/>
          <a:p>
            <a:r>
              <a:rPr lang="en-US" dirty="0"/>
              <a:t>Getting to know your coaches</a:t>
            </a:r>
          </a:p>
        </p:txBody>
      </p:sp>
    </p:spTree>
    <p:custDataLst>
      <p:custData r:id="rId1"/>
    </p:custDataLst>
    <p:extLst>
      <p:ext uri="{BB962C8B-B14F-4D97-AF65-F5344CB8AC3E}">
        <p14:creationId xmlns:p14="http://schemas.microsoft.com/office/powerpoint/2010/main" val="3841999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B30C3-37F1-20CE-F817-06D178EE696D}"/>
              </a:ext>
            </a:extLst>
          </p:cNvPr>
          <p:cNvSpPr>
            <a:spLocks noGrp="1"/>
          </p:cNvSpPr>
          <p:nvPr>
            <p:ph type="title"/>
          </p:nvPr>
        </p:nvSpPr>
        <p:spPr/>
        <p:txBody>
          <a:bodyPr/>
          <a:lstStyle/>
          <a:p>
            <a:r>
              <a:rPr lang="en-GB" dirty="0"/>
              <a:t>What is coaching?  </a:t>
            </a:r>
          </a:p>
        </p:txBody>
      </p:sp>
      <p:graphicFrame>
        <p:nvGraphicFramePr>
          <p:cNvPr id="5" name="Content Placeholder 2">
            <a:extLst>
              <a:ext uri="{FF2B5EF4-FFF2-40B4-BE49-F238E27FC236}">
                <a16:creationId xmlns:a16="http://schemas.microsoft.com/office/drawing/2014/main" id="{9EF6FBE5-B4D8-E480-0DD9-4BD23366BEDC}"/>
              </a:ext>
            </a:extLst>
          </p:cNvPr>
          <p:cNvGraphicFramePr>
            <a:graphicFrameLocks noGrp="1"/>
          </p:cNvGraphicFramePr>
          <p:nvPr>
            <p:ph idx="1"/>
            <p:extLst>
              <p:ext uri="{D42A27DB-BD31-4B8C-83A1-F6EECF244321}">
                <p14:modId xmlns:p14="http://schemas.microsoft.com/office/powerpoint/2010/main" val="1017375627"/>
              </p:ext>
            </p:extLst>
          </p:nvPr>
        </p:nvGraphicFramePr>
        <p:xfrm>
          <a:off x="708917" y="1578653"/>
          <a:ext cx="10644883" cy="50481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9121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CC67E-B5FC-350E-DC3F-B23BA3055F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B2120A-0BA1-8D76-7D07-8297B1EFB4DF}"/>
              </a:ext>
            </a:extLst>
          </p:cNvPr>
          <p:cNvSpPr>
            <a:spLocks noGrp="1"/>
          </p:cNvSpPr>
          <p:nvPr>
            <p:ph type="title"/>
          </p:nvPr>
        </p:nvSpPr>
        <p:spPr>
          <a:xfrm>
            <a:off x="6106390" y="759126"/>
            <a:ext cx="4596245" cy="1711119"/>
          </a:xfrm>
        </p:spPr>
        <p:txBody>
          <a:bodyPr anchor="ctr">
            <a:normAutofit/>
          </a:bodyPr>
          <a:lstStyle/>
          <a:p>
            <a:r>
              <a:rPr lang="en-GB" sz="4000"/>
              <a:t>What’s in it for me? </a:t>
            </a:r>
          </a:p>
        </p:txBody>
      </p:sp>
      <p:pic>
        <p:nvPicPr>
          <p:cNvPr id="7" name="Graphic 6" descr="Business Growth">
            <a:extLst>
              <a:ext uri="{FF2B5EF4-FFF2-40B4-BE49-F238E27FC236}">
                <a16:creationId xmlns:a16="http://schemas.microsoft.com/office/drawing/2014/main" id="{2D1EDEFE-E0BC-DBEA-64EA-FAED58616E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8873" y="1510026"/>
            <a:ext cx="3872455" cy="3872455"/>
          </a:xfrm>
          <a:prstGeom prst="rect">
            <a:avLst/>
          </a:prstGeom>
        </p:spPr>
      </p:pic>
      <p:sp>
        <p:nvSpPr>
          <p:cNvPr id="3" name="Content Placeholder 2">
            <a:extLst>
              <a:ext uri="{FF2B5EF4-FFF2-40B4-BE49-F238E27FC236}">
                <a16:creationId xmlns:a16="http://schemas.microsoft.com/office/drawing/2014/main" id="{4002A2D5-CDC6-380D-279F-E431FF5C7731}"/>
              </a:ext>
            </a:extLst>
          </p:cNvPr>
          <p:cNvSpPr>
            <a:spLocks noGrp="1"/>
          </p:cNvSpPr>
          <p:nvPr>
            <p:ph idx="1"/>
          </p:nvPr>
        </p:nvSpPr>
        <p:spPr>
          <a:xfrm>
            <a:off x="6106390" y="2470244"/>
            <a:ext cx="4596245" cy="3769836"/>
          </a:xfrm>
        </p:spPr>
        <p:txBody>
          <a:bodyPr vert="horz" lIns="91440" tIns="45720" rIns="91440" bIns="45720" rtlCol="0" anchor="ctr">
            <a:normAutofit/>
          </a:bodyPr>
          <a:lstStyle/>
          <a:p>
            <a:r>
              <a:rPr lang="en-GB" sz="1600"/>
              <a:t>At the end of the coaching experience, you will</a:t>
            </a:r>
          </a:p>
          <a:p>
            <a:pPr lvl="1">
              <a:buFont typeface="Wingdings" pitchFamily="2" charset="2"/>
              <a:buChar char="ü"/>
            </a:pPr>
            <a:r>
              <a:rPr lang="en-GB" sz="1600"/>
              <a:t>Gain strategic self-awareness and have clarity on your strengths and areas of development</a:t>
            </a:r>
          </a:p>
          <a:p>
            <a:pPr lvl="1">
              <a:buFont typeface="Wingdings" pitchFamily="2" charset="2"/>
              <a:buChar char="ü"/>
            </a:pPr>
            <a:r>
              <a:rPr lang="en-GB" sz="1600"/>
              <a:t>Know how to leverage strengths and manage areas of development to thrive in your personal and professional life </a:t>
            </a:r>
          </a:p>
          <a:p>
            <a:pPr lvl="1">
              <a:buFont typeface="Wingdings" pitchFamily="2" charset="2"/>
              <a:buChar char="ü"/>
            </a:pPr>
            <a:r>
              <a:rPr lang="en-GB" sz="1600"/>
              <a:t>Be visibly, measurably closer to the behavioural goals you have set for yourself</a:t>
            </a:r>
          </a:p>
          <a:p>
            <a:pPr lvl="1">
              <a:buFont typeface="Wingdings" pitchFamily="2" charset="2"/>
              <a:buChar char="ü"/>
            </a:pPr>
            <a:r>
              <a:rPr lang="en-GB" sz="1600"/>
              <a:t>Be confident about how to continue creating positive impact for yourself &amp; your organization even after the coaching has ended</a:t>
            </a:r>
          </a:p>
        </p:txBody>
      </p:sp>
    </p:spTree>
    <p:extLst>
      <p:ext uri="{BB962C8B-B14F-4D97-AF65-F5344CB8AC3E}">
        <p14:creationId xmlns:p14="http://schemas.microsoft.com/office/powerpoint/2010/main" val="708709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263" y="-60573"/>
            <a:ext cx="10515600" cy="1325563"/>
          </a:xfrm>
        </p:spPr>
        <p:txBody>
          <a:bodyPr/>
          <a:lstStyle/>
          <a:p>
            <a:r>
              <a:rPr lang="en-GB" dirty="0"/>
              <a:t>What does a coach do during coaching?</a:t>
            </a:r>
            <a:endParaRPr lang="en-US" dirty="0"/>
          </a:p>
        </p:txBody>
      </p:sp>
      <p:sp>
        <p:nvSpPr>
          <p:cNvPr id="5" name="Slide Number Placeholder 4"/>
          <p:cNvSpPr>
            <a:spLocks noGrp="1"/>
          </p:cNvSpPr>
          <p:nvPr>
            <p:ph type="sldNum" sz="quarter" idx="10"/>
          </p:nvPr>
        </p:nvSpPr>
        <p:spPr/>
        <p:txBody>
          <a:bodyPr/>
          <a:lstStyle/>
          <a:p>
            <a:pPr algn="r"/>
            <a:fld id="{DF66040D-6F20-4F4B-8995-856BEECD84BE}" type="slidenum">
              <a:rPr lang="en-US" smtClean="0"/>
              <a:pPr algn="r"/>
              <a:t>7</a:t>
            </a:fld>
            <a:endParaRPr lang="en-US" dirty="0"/>
          </a:p>
        </p:txBody>
      </p:sp>
      <p:sp>
        <p:nvSpPr>
          <p:cNvPr id="6" name="Footer Placeholder 5"/>
          <p:cNvSpPr>
            <a:spLocks noGrp="1"/>
          </p:cNvSpPr>
          <p:nvPr>
            <p:ph type="ftr" sz="quarter" idx="11"/>
          </p:nvPr>
        </p:nvSpPr>
        <p:spPr/>
        <p:txBody>
          <a:bodyPr/>
          <a:lstStyle/>
          <a:p>
            <a:pPr algn="r">
              <a:spcAft>
                <a:spcPts val="600"/>
              </a:spcAft>
              <a:buFont typeface="Arial" panose="020B0604020202020204" pitchFamily="34" charset="0"/>
              <a:buNone/>
            </a:pPr>
            <a:endParaRPr lang="en-US" dirty="0"/>
          </a:p>
        </p:txBody>
      </p:sp>
      <p:sp>
        <p:nvSpPr>
          <p:cNvPr id="7" name="Text Placeholder 6"/>
          <p:cNvSpPr>
            <a:spLocks noGrp="1"/>
          </p:cNvSpPr>
          <p:nvPr>
            <p:ph type="body" sz="quarter" idx="12"/>
          </p:nvPr>
        </p:nvSpPr>
        <p:spPr>
          <a:xfrm>
            <a:off x="483488" y="907434"/>
            <a:ext cx="11225023" cy="320400"/>
          </a:xfrm>
        </p:spPr>
        <p:txBody>
          <a:bodyPr>
            <a:normAutofit fontScale="70000" lnSpcReduction="20000"/>
          </a:bodyPr>
          <a:lstStyle/>
          <a:p>
            <a:r>
              <a:rPr lang="en-GB" dirty="0"/>
              <a:t>The role of the coach</a:t>
            </a:r>
          </a:p>
          <a:p>
            <a:endParaRPr lang="en-US" dirty="0"/>
          </a:p>
        </p:txBody>
      </p:sp>
      <p:sp>
        <p:nvSpPr>
          <p:cNvPr id="4" name="Content Placeholder 2">
            <a:extLst>
              <a:ext uri="{FF2B5EF4-FFF2-40B4-BE49-F238E27FC236}">
                <a16:creationId xmlns:a16="http://schemas.microsoft.com/office/drawing/2014/main" id="{74FF8702-87F0-3880-EF28-66721BAA1DD9}"/>
              </a:ext>
            </a:extLst>
          </p:cNvPr>
          <p:cNvSpPr>
            <a:spLocks noGrp="1"/>
          </p:cNvSpPr>
          <p:nvPr>
            <p:ph idx="1"/>
          </p:nvPr>
        </p:nvSpPr>
        <p:spPr>
          <a:xfrm>
            <a:off x="268141" y="1511078"/>
            <a:ext cx="11440369" cy="4485218"/>
          </a:xfrm>
        </p:spPr>
        <p:txBody>
          <a:bodyPr>
            <a:normAutofit/>
          </a:bodyPr>
          <a:lstStyle/>
          <a:p>
            <a:r>
              <a:rPr lang="en-GB" sz="2200" dirty="0"/>
              <a:t> All coaching conversations are 100% confidential, and are safe space to express yourself fully</a:t>
            </a:r>
          </a:p>
          <a:p>
            <a:r>
              <a:rPr lang="en-GB" sz="2200" dirty="0"/>
              <a:t>Your coach will encourage you to open up about your challenges and development areas in a supportive manner</a:t>
            </a:r>
          </a:p>
          <a:p>
            <a:r>
              <a:rPr lang="en-GB" sz="2200" dirty="0"/>
              <a:t>You and your coach are on the same side - yours! </a:t>
            </a:r>
          </a:p>
          <a:p>
            <a:r>
              <a:rPr lang="en-GB" sz="2200" dirty="0"/>
              <a:t>Your coach will ask many questions, provide perspective if/when needed, and share relevant stories to help you move towards your goals &amp; outcomes</a:t>
            </a:r>
          </a:p>
          <a:p>
            <a:r>
              <a:rPr lang="en-GB" sz="2200" dirty="0"/>
              <a:t>Your coach will never prescribe solutions or tell you exactly what you should do – but they may offer suggestions and ideas</a:t>
            </a:r>
          </a:p>
          <a:p>
            <a:r>
              <a:rPr lang="en-GB" sz="2200" dirty="0"/>
              <a:t>Your coach may give you exercises or share additional resources they think will help you (such as articles, book recommendations)</a:t>
            </a:r>
          </a:p>
          <a:p>
            <a:endParaRPr lang="en-GB" sz="2200" dirty="0"/>
          </a:p>
        </p:txBody>
      </p:sp>
    </p:spTree>
    <p:custDataLst>
      <p:custData r:id="rId1"/>
    </p:custDataLst>
    <p:extLst>
      <p:ext uri="{BB962C8B-B14F-4D97-AF65-F5344CB8AC3E}">
        <p14:creationId xmlns:p14="http://schemas.microsoft.com/office/powerpoint/2010/main" val="2779283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A8F7C-ED8B-E020-82A4-99B6EF59B09B}"/>
              </a:ext>
            </a:extLst>
          </p:cNvPr>
          <p:cNvSpPr>
            <a:spLocks noGrp="1"/>
          </p:cNvSpPr>
          <p:nvPr>
            <p:ph type="title"/>
          </p:nvPr>
        </p:nvSpPr>
        <p:spPr>
          <a:xfrm>
            <a:off x="681038" y="165100"/>
            <a:ext cx="10515600" cy="1325563"/>
          </a:xfrm>
        </p:spPr>
        <p:txBody>
          <a:bodyPr/>
          <a:lstStyle/>
          <a:p>
            <a:r>
              <a:rPr lang="en-GB" dirty="0"/>
              <a:t>What coaching is not</a:t>
            </a:r>
          </a:p>
        </p:txBody>
      </p:sp>
      <p:graphicFrame>
        <p:nvGraphicFramePr>
          <p:cNvPr id="6" name="Content Placeholder 5">
            <a:extLst>
              <a:ext uri="{FF2B5EF4-FFF2-40B4-BE49-F238E27FC236}">
                <a16:creationId xmlns:a16="http://schemas.microsoft.com/office/drawing/2014/main" id="{802A0466-D986-BEB6-AF93-A8F8E116F896}"/>
              </a:ext>
            </a:extLst>
          </p:cNvPr>
          <p:cNvGraphicFramePr>
            <a:graphicFrameLocks noGrp="1"/>
          </p:cNvGraphicFramePr>
          <p:nvPr>
            <p:ph idx="1"/>
          </p:nvPr>
        </p:nvGraphicFramePr>
        <p:xfrm>
          <a:off x="485775" y="1385888"/>
          <a:ext cx="11458575" cy="5106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Graphic 7" descr="No sign with solid fill">
            <a:extLst>
              <a:ext uri="{FF2B5EF4-FFF2-40B4-BE49-F238E27FC236}">
                <a16:creationId xmlns:a16="http://schemas.microsoft.com/office/drawing/2014/main" id="{AA0D9294-EEE6-69D9-0616-8BEF90EB33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7650" y="1154907"/>
            <a:ext cx="1700212" cy="1700212"/>
          </a:xfrm>
          <a:prstGeom prst="rect">
            <a:avLst/>
          </a:prstGeom>
        </p:spPr>
      </p:pic>
      <p:pic>
        <p:nvPicPr>
          <p:cNvPr id="9" name="Graphic 8" descr="No sign with solid fill">
            <a:extLst>
              <a:ext uri="{FF2B5EF4-FFF2-40B4-BE49-F238E27FC236}">
                <a16:creationId xmlns:a16="http://schemas.microsoft.com/office/drawing/2014/main" id="{0FE50205-040B-B0B8-6FDA-2838EC112DD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238626" y="1154907"/>
            <a:ext cx="1700212" cy="1700212"/>
          </a:xfrm>
          <a:prstGeom prst="rect">
            <a:avLst/>
          </a:prstGeom>
        </p:spPr>
      </p:pic>
      <p:pic>
        <p:nvPicPr>
          <p:cNvPr id="10" name="Graphic 9" descr="No sign with solid fill">
            <a:extLst>
              <a:ext uri="{FF2B5EF4-FFF2-40B4-BE49-F238E27FC236}">
                <a16:creationId xmlns:a16="http://schemas.microsoft.com/office/drawing/2014/main" id="{D1763C67-E37E-6E8E-E962-84679617FEE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229602" y="1154907"/>
            <a:ext cx="1700212" cy="1700212"/>
          </a:xfrm>
          <a:prstGeom prst="rect">
            <a:avLst/>
          </a:prstGeom>
        </p:spPr>
      </p:pic>
    </p:spTree>
    <p:extLst>
      <p:ext uri="{BB962C8B-B14F-4D97-AF65-F5344CB8AC3E}">
        <p14:creationId xmlns:p14="http://schemas.microsoft.com/office/powerpoint/2010/main" val="3016879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A1D80-3EFC-E61E-8754-627C5B26E11A}"/>
              </a:ext>
            </a:extLst>
          </p:cNvPr>
          <p:cNvSpPr>
            <a:spLocks noGrp="1"/>
          </p:cNvSpPr>
          <p:nvPr>
            <p:ph type="title"/>
          </p:nvPr>
        </p:nvSpPr>
        <p:spPr>
          <a:xfrm>
            <a:off x="466722" y="586855"/>
            <a:ext cx="3278560" cy="5826471"/>
          </a:xfrm>
        </p:spPr>
        <p:txBody>
          <a:bodyPr anchor="ctr">
            <a:normAutofit/>
          </a:bodyPr>
          <a:lstStyle/>
          <a:p>
            <a:pPr algn="ctr"/>
            <a:r>
              <a:rPr lang="en-GB" sz="4000" dirty="0"/>
              <a:t>What is expected from me as a </a:t>
            </a:r>
            <a:r>
              <a:rPr lang="en-GB" sz="4000" dirty="0" err="1"/>
              <a:t>coachee</a:t>
            </a:r>
            <a:r>
              <a:rPr lang="en-GB" sz="4000" dirty="0"/>
              <a:t>?</a:t>
            </a:r>
          </a:p>
        </p:txBody>
      </p:sp>
      <p:sp>
        <p:nvSpPr>
          <p:cNvPr id="4" name="Content Placeholder 3">
            <a:extLst>
              <a:ext uri="{FF2B5EF4-FFF2-40B4-BE49-F238E27FC236}">
                <a16:creationId xmlns:a16="http://schemas.microsoft.com/office/drawing/2014/main" id="{F62AF782-6284-969C-3D3C-DDBFC6E8EFF6}"/>
              </a:ext>
            </a:extLst>
          </p:cNvPr>
          <p:cNvSpPr>
            <a:spLocks noGrp="1"/>
          </p:cNvSpPr>
          <p:nvPr>
            <p:ph idx="1"/>
          </p:nvPr>
        </p:nvSpPr>
        <p:spPr>
          <a:xfrm>
            <a:off x="4271375" y="228600"/>
            <a:ext cx="7728559" cy="6443663"/>
          </a:xfrm>
        </p:spPr>
        <p:txBody>
          <a:bodyPr anchor="ctr">
            <a:normAutofit fontScale="92500" lnSpcReduction="10000"/>
          </a:bodyPr>
          <a:lstStyle/>
          <a:p>
            <a:pPr lvl="0">
              <a:defRPr b="1"/>
            </a:pPr>
            <a:r>
              <a:rPr lang="en-GB" sz="1800" dirty="0"/>
              <a:t>Before your first session with your coach</a:t>
            </a:r>
            <a:endParaRPr lang="en-US" sz="1800" dirty="0"/>
          </a:p>
          <a:p>
            <a:pPr lvl="1"/>
            <a:r>
              <a:rPr lang="en-GB" sz="1800" dirty="0"/>
              <a:t>Review all available data ( assessments, 360 feedback, etc.)</a:t>
            </a:r>
            <a:endParaRPr lang="en-US" sz="1800" dirty="0"/>
          </a:p>
          <a:p>
            <a:pPr lvl="1"/>
            <a:r>
              <a:rPr lang="en-GB" sz="1800" dirty="0"/>
              <a:t>Review your current context and environment</a:t>
            </a:r>
            <a:endParaRPr lang="en-US" sz="1800" dirty="0"/>
          </a:p>
          <a:p>
            <a:pPr lvl="1"/>
            <a:r>
              <a:rPr lang="en-GB" sz="1800" dirty="0"/>
              <a:t>Pick 2-3 areas of focus to determine coaching goals &amp; outcomes </a:t>
            </a:r>
            <a:endParaRPr lang="en-US" sz="1800" dirty="0"/>
          </a:p>
          <a:p>
            <a:pPr lvl="1"/>
            <a:r>
              <a:rPr lang="en-GB" sz="1800" dirty="0"/>
              <a:t>Check with your stakeholders if you are on the right track</a:t>
            </a:r>
            <a:endParaRPr lang="en-US" sz="1800" dirty="0"/>
          </a:p>
          <a:p>
            <a:pPr lvl="1"/>
            <a:r>
              <a:rPr lang="en-GB" sz="1800" dirty="0"/>
              <a:t>Have a draft of your Individual Development Plan (IDP) ready </a:t>
            </a:r>
            <a:endParaRPr lang="en-US" sz="1800" dirty="0"/>
          </a:p>
          <a:p>
            <a:pPr lvl="0">
              <a:defRPr b="1"/>
            </a:pPr>
            <a:r>
              <a:rPr lang="en-GB" sz="1800" dirty="0"/>
              <a:t>During coaching sessions</a:t>
            </a:r>
            <a:endParaRPr lang="en-US" sz="1800" dirty="0"/>
          </a:p>
          <a:p>
            <a:pPr lvl="1"/>
            <a:r>
              <a:rPr lang="en-GB" sz="1800" dirty="0"/>
              <a:t>Keep an open mind and bring curiosity </a:t>
            </a:r>
            <a:endParaRPr lang="en-US" sz="1800" dirty="0"/>
          </a:p>
          <a:p>
            <a:pPr lvl="1"/>
            <a:r>
              <a:rPr lang="en-GB" sz="1800" dirty="0"/>
              <a:t>Be willing to take feedback … even tough feedback at times</a:t>
            </a:r>
            <a:endParaRPr lang="en-US" sz="1800" dirty="0"/>
          </a:p>
          <a:p>
            <a:pPr lvl="1"/>
            <a:r>
              <a:rPr lang="en-GB" sz="1800" dirty="0"/>
              <a:t>Capture key insights and a-ha! moments in writing</a:t>
            </a:r>
            <a:endParaRPr lang="en-US" sz="1800" dirty="0"/>
          </a:p>
          <a:p>
            <a:pPr lvl="1"/>
            <a:r>
              <a:rPr lang="en-GB" sz="1800" dirty="0"/>
              <a:t>Be ready to implement your action plan</a:t>
            </a:r>
            <a:endParaRPr lang="en-US" sz="1800" dirty="0"/>
          </a:p>
          <a:p>
            <a:pPr lvl="1"/>
            <a:r>
              <a:rPr lang="en-GB" sz="1800" dirty="0"/>
              <a:t>Reach out to your coach without hesitation when needed</a:t>
            </a:r>
            <a:endParaRPr lang="en-US" sz="1800" dirty="0"/>
          </a:p>
          <a:p>
            <a:pPr lvl="0">
              <a:defRPr b="1"/>
            </a:pPr>
            <a:r>
              <a:rPr lang="en-GB" sz="1800" dirty="0"/>
              <a:t>Between coaching sessions</a:t>
            </a:r>
            <a:endParaRPr lang="en-US" sz="1800" dirty="0"/>
          </a:p>
          <a:p>
            <a:pPr lvl="1"/>
            <a:r>
              <a:rPr lang="en-GB" sz="1800" dirty="0"/>
              <a:t>Track your progress against your IDP action items</a:t>
            </a:r>
            <a:endParaRPr lang="en-US" sz="1800" dirty="0"/>
          </a:p>
          <a:p>
            <a:pPr lvl="1"/>
            <a:r>
              <a:rPr lang="en-GB" sz="1800" dirty="0"/>
              <a:t>Keep an open line of communication with your coach as agreed upon</a:t>
            </a:r>
            <a:endParaRPr lang="en-US" sz="1800" dirty="0"/>
          </a:p>
          <a:p>
            <a:pPr lvl="1"/>
            <a:r>
              <a:rPr lang="en-GB" sz="1800" dirty="0"/>
              <a:t>Read or act on any additional resources shared by your coach</a:t>
            </a:r>
            <a:endParaRPr lang="en-US" sz="1800" dirty="0"/>
          </a:p>
          <a:p>
            <a:pPr lvl="0">
              <a:defRPr b="1"/>
            </a:pPr>
            <a:r>
              <a:rPr lang="en-GB" sz="1800" dirty="0"/>
              <a:t>After coaching has ended </a:t>
            </a:r>
            <a:endParaRPr lang="en-US" sz="1800" dirty="0"/>
          </a:p>
          <a:p>
            <a:pPr lvl="1"/>
            <a:r>
              <a:rPr lang="en-GB" sz="1800" dirty="0"/>
              <a:t>Commit to continuing your development journey on your own </a:t>
            </a:r>
            <a:endParaRPr lang="en-US" sz="1800" dirty="0"/>
          </a:p>
          <a:p>
            <a:pPr lvl="1"/>
            <a:r>
              <a:rPr lang="en-GB" sz="1800" dirty="0"/>
              <a:t>Don’t be afraid to ask for help!</a:t>
            </a:r>
            <a:endParaRPr lang="en-US" sz="1800" dirty="0"/>
          </a:p>
          <a:p>
            <a:pPr lvl="0">
              <a:defRPr b="1"/>
            </a:pPr>
            <a:r>
              <a:rPr lang="en-GB" sz="1800" dirty="0"/>
              <a:t>Throughout the coaching journey </a:t>
            </a:r>
            <a:endParaRPr lang="en-US" sz="1800" dirty="0"/>
          </a:p>
          <a:p>
            <a:pPr lvl="1"/>
            <a:r>
              <a:rPr lang="en-GB" sz="1800" dirty="0"/>
              <a:t>Show up to all your coaching sessions prepared and on time</a:t>
            </a:r>
            <a:endParaRPr lang="en-US" sz="1800" dirty="0"/>
          </a:p>
          <a:p>
            <a:pPr lvl="1"/>
            <a:r>
              <a:rPr lang="en-GB" sz="1800" dirty="0"/>
              <a:t>Speak up if there is an issue</a:t>
            </a:r>
            <a:endParaRPr lang="en-US" sz="1800" dirty="0"/>
          </a:p>
        </p:txBody>
      </p:sp>
    </p:spTree>
    <p:extLst>
      <p:ext uri="{BB962C8B-B14F-4D97-AF65-F5344CB8AC3E}">
        <p14:creationId xmlns:p14="http://schemas.microsoft.com/office/powerpoint/2010/main" val="3481501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1 6 " ? > < M M C O A _ O b j e c t T a g s   x m l n s : x s i = " h t t p : / / w w w . w 3 . o r g / 2 0 0 1 / X M L S c h e m a - i n s t a n c e "   x m l n s : x s d = " h t t p : / / w w w . w 3 . o r g / 2 0 0 1 / X M L S c h e m a " >  
     < P r e s e n t a t i o n O b j e c t T a g   T a g N a m e = " M M C 0 9 _ B R A N D F O N T S T Y L E " > C o v e r T e x t < / P r e s e n t a t i o n O b j e c t T a g >  
     < P r e s e n t a t i o n O b j e c t T a g   T a g N a m e = " M M C 0 9 _ P L A C E H O L D E R T E X T " > [ B r a n d _ M M C 2 0 2 1 . A g e n d a T o p i c P l a c e h o l d e r ] < / P r e s e n t a t i o n O b j e c t T a g >  
 < / M M C O A _ O b j e c t T a g s > 
</file>

<file path=customXml/item10.xml>��< ? x m l   v e r s i o n = " 1 . 0 "   e n c o d i n g = " u t f - 1 6 " ? > < M M C O A _ O b j e c t T a g s   x m l n s : x s i = " h t t p : / / w w w . w 3 . o r g / 2 0 0 1 / X M L S c h e m a - i n s t a n c e "   x m l n s : x s d = " h t t p : / / w w w . w 3 . o r g / 2 0 0 1 / X M L S c h e m a " >  
     < P r e s e n t a t i o n O b j e c t T a g   T a g N a m e = " M M C 0 9 _ P L A C E H O L D E R T E X T " > [ M M C 2 0 2 1 P P T e m p l a t e . P l a c e h o l d e r S l i d e T i t l e ] < / P r e s e n t a t i o n O b j e c t T a g >  
 < / M M C O A _ O b j e c t T a g s > 
</file>

<file path=customXml/item11.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12.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13.xml>��< ? x m l   v e r s i o n = " 1 . 0 "   e n c o d i n g = " u t f - 1 6 " ? > < M M C O A _ O b j e c t T a g s   x m l n s : x s i = " h t t p : / / w w w . w 3 . o r g / 2 0 0 1 / X M L S c h e m a - i n s t a n c e "   x m l n s : x s d = " h t t p : / / w w w . w 3 . o r g / 2 0 0 1 / X M L S c h e m a " >  
     < P r e s e n t a t i o n O b j e c t T a g   T a g N a m e = " M M C 0 9 _ B R A N D F O N T S T Y L E " > M a s t e r S u b t i t l e < / P r e s e n t a t i o n O b j e c t T a g >  
     < P r e s e n t a t i o n O b j e c t T a g   T a g N a m e = " M M C 0 9 _ P L A C E H O L D E R T E X T " > [ M M C 2 0 2 1 P P T e m p l a t e . P l a c e h o l d e r S l i d e S u b T i t l e ] < / P r e s e n t a t i o n O b j e c t T a g >  
 < / M M C O A _ O b j e c t T a g s > 
</file>

<file path=customXml/item14.xml>��< ? x m l   v e r s i o n = " 1 . 0 "   e n c o d i n g = " u t f - 1 6 " ? > < M M C O A _ O b j e c t T a g s   x m l n s : x s i = " h t t p : / / w w w . w 3 . o r g / 2 0 0 1 / X M L S c h e m a - i n s t a n c e "   x m l n s : x s d = " h t t p : / / w w w . w 3 . o r g / 2 0 0 1 / X M L S c h e m a " >  
     < P r e s e n t a t i o n O b j e c t T a g   T a g N a m e = " M M C O A _ S A M P L E S L I D E _ I D " > b b e 4 0 7 d f - 8 5 4 c - 4 3 1 6 - b 1 b 8 - f 3 5 8 3 f 3 7 1 8 c d < / P r e s e n t a t i o n O b j e c t T a g >  
 < / M M C O A _ O b j e c t T a g s > 
</file>

<file path=customXml/item15.xml>��< ? x m l   v e r s i o n = " 1 . 0 "   e n c o d i n g = " u t f - 1 6 " ? > < M M C O A _ O b j e c t T a g s   x m l n s : x s i = " h t t p : / / w w w . w 3 . o r g / 2 0 0 1 / X M L S c h e m a - i n s t a n c e "   x m l n s : x s d = " h t t p : / / w w w . w 3 . o r g / 2 0 0 1 / X M L S c h e m a " >  
     < P r e s e n t a t i o n O b j e c t T a g   T a g N a m e = " M M C 0 9 _ P L A C E H O L D E R T E X T " > [ M M C 2 0 2 1 P P T e m p l a t e . P l a c e h o l d e r S l i d e T i t l e ] < / P r e s e n t a t i o n O b j e c t T a g >  
 < / M M C O A _ O b j e c t T a g s > 
</file>

<file path=customXml/item16.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17.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18.xml>��< ? x m l   v e r s i o n = " 1 . 0 "   e n c o d i n g = " u t f - 1 6 " ? > < M M C O A _ O b j e c t T a g s   x m l n s : x s i = " h t t p : / / w w w . w 3 . o r g / 2 0 0 1 / X M L S c h e m a - i n s t a n c e "   x m l n s : x s d = " h t t p : / / w w w . w 3 . o r g / 2 0 0 1 / X M L S c h e m a " >  
     < P r e s e n t a t i o n O b j e c t T a g   T a g N a m e = " M M C 0 9 _ B R A N D F O N T S T Y L E " > M a s t e r S u b t i t l e < / P r e s e n t a t i o n O b j e c t T a g >  
     < P r e s e n t a t i o n O b j e c t T a g   T a g N a m e = " M M C 0 9 _ P L A C E H O L D E R T E X T " > [ M M C 2 0 2 1 P P T e m p l a t e . P l a c e h o l d e r S l i d e S u b T i t l e ] < / P r e s e n t a t i o n O b j e c t T a g >  
 < / M M C O A _ O b j e c t T a g s > 
</file>

<file path=customXml/item19.xml>��< ? x m l   v e r s i o n = " 1 . 0 "   e n c o d i n g = " u t f - 1 6 " ? > < M M C O A _ O b j e c t T a g s   x m l n s : x s i = " h t t p : / / w w w . w 3 . o r g / 2 0 0 1 / X M L S c h e m a - i n s t a n c e "   x m l n s : x s d = " h t t p : / / w w w . w 3 . o r g / 2 0 0 1 / X M L S c h e m a " >  
     < P r e s e n t a t i o n O b j e c t T a g   T a g N a m e = " M M C O A _ S A M P L E S L I D E _ I D " > b b e 4 0 7 d f - 8 5 4 c - 4 3 1 6 - b 1 b 8 - f 3 5 8 3 f 3 7 1 8 c d < / P r e s e n t a t i o n O b j e c t T a g >  
 < / M M C O A _ O b j e c t T a g s > 
</file>

<file path=customXml/item2.xml>��< ? x m l   v e r s i o n = " 1 . 0 "   e n c o d i n g = " u t f - 1 6 " ? > < M M C O A _ O b j e c t T a g s   x m l n s : x s i = " h t t p : / / w w w . w 3 . o r g / 2 0 0 1 / X M L S c h e m a - i n s t a n c e "   x m l n s : x s d = " h t t p : / / w w w . w 3 . o r g / 2 0 0 1 / X M L S c h e m a " >  
     < P r e s e n t a t i o n O b j e c t T a g   T a g N a m e = " M M C 0 9 _ B R A N D F O N T S T Y L E " > C o v e r T e x t < / P r e s e n t a t i o n O b j e c t T a g >  
     < P r e s e n t a t i o n O b j e c t T a g   T a g N a m e = " M M C 0 9 _ P L A C E H O L D E R T E X T " > [ M M C 2 0 2 1 P P T e m p l a t e . P l a c e h o l d e r A g e n d a ] < / P r e s e n t a t i o n O b j e c t T a g >  
 < / M M C O A _ O b j e c t T a g s > 
</file>

<file path=customXml/item20.xml>��< ? x m l   v e r s i o n = " 1 . 0 "   e n c o d i n g = " u t f - 1 6 " ? > < M M C O A _ O b j e c t T a g s   x m l n s : x s i = " h t t p : / / w w w . w 3 . o r g / 2 0 0 1 / X M L S c h e m a - i n s t a n c e "   x m l n s : x s d = " h t t p : / / w w w . w 3 . o r g / 2 0 0 1 / X M L S c h e m a " >  
     < P r e s e n t a t i o n O b j e c t T a g   T a g N a m e = " M M C 0 9 _ P L A C E H O L D E R T E X T " > [ M M C 2 0 2 1 P P T e m p l a t e . P l a c e h o l d e r S l i d e T i t l e ] < / P r e s e n t a t i o n O b j e c t T a g >  
 < / M M C O A _ O b j e c t T a g s > 
</file>

<file path=customXml/item21.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22.xml>��< ? x m l   v e r s i o n = " 1 . 0 "   e n c o d i n g = " u t f - 1 6 " ? > < M M C O A _ O b j e c t T a g s   x m l n s : x s i = " h t t p : / / w w w . w 3 . o r g / 2 0 0 1 / X M L S c h e m a - i n s t a n c e "   x m l n s : x s d = " h t t p : / / w w w . w 3 . o r g / 2 0 0 1 / X M L S c h e m a " >  
     < P r e s e n t a t i o n O b j e c t T a g   T a g N a m e = " M M C 0 9 _ B R A N D F O N T S T Y L E " > M a s t e r S u b t i t l e < / P r e s e n t a t i o n O b j e c t T a g >  
     < P r e s e n t a t i o n O b j e c t T a g   T a g N a m e = " M M C 0 9 _ P L A C E H O L D E R T E X T " > [ M M C 2 0 2 1 P P T e m p l a t e . P l a c e h o l d e r S l i d e S u b T i t l e ] < / P r e s e n t a t i o n O b j e c t T a g >  
 < / M M C O A _ O b j e c t T a g s > 
</file>

<file path=customXml/item23.xml>��< ? x m l   v e r s i o n = " 1 . 0 "   e n c o d i n g = " u t f - 1 6 " ? > < M M C O A _ O b j e c t T a g s   x m l n s : x s i = " h t t p : / / w w w . w 3 . o r g / 2 0 0 1 / X M L S c h e m a - i n s t a n c e "   x m l n s : x s d = " h t t p : / / w w w . w 3 . o r g / 2 0 0 1 / X M L S c h e m a " >  
     < P r e s e n t a t i o n O b j e c t T a g   T a g N a m e = " M M C O A _ S A M P L E S L I D E _ I D " > f 3 5 6 8 4 c a - 6 a e 9 - 4 8 d 3 - 9 c a 2 - 3 4 2 d b 1 2 6 b e b 1 < / P r e s e n t a t i o n O b j e c t T a g >  
 < / M M C O A _ O b j e c t T a g s > 
</file>

<file path=customXml/item3.xml>��< ? x m l   v e r s i o n = " 1 . 0 "   e n c o d i n g = " u t f - 1 6 " ? > < M M C O A _ O b j e c t T a g s   x m l n s : x s d = " h t t p : / / w w w . w 3 . o r g / 2 0 0 1 / X M L S c h e m a "   x m l n s : x s i = " h t t p : / / w w w . w 3 . o r g / 2 0 0 1 / X M L S c h e m a - i n s t a n c e " >  
     < P r e s e n t a t i o n O b j e c t T a g   T a g N a m e = " M M C 0 9 _ S L I D E T Y P E " > A g e n d a < / P r e s e n t a t i o n O b j e c t T a g >  
     < P r e s e n t a t i o n O b j e c t T a g   T a g N a m e = " M M C 0 9 _ D I S P L Y M A S T E R S H A P E S " > N < / P r e s e n t a t i o n O b j e c t T a g >  
     < P r e s e n t a t i o n O b j e c t T a g   T a g N a m e = " M M C 0 9 _ F O L L O W M A S T E R B A C K G R O U N D " > N < / P r e s e n t a t i o n O b j e c t T a g >  
     < P r e s e n t a t i o n O b j e c t T a g   T a g N a m e = " M M C 0 9 _ B A C K G R O U N D S T Y L E " > A g e n d a < / P r e s e n t a t i o n O b j e c t T a g >  
     < P r e s e n t a t i o n O b j e c t T a g   T a g N a m e = " M M C 0 9 _ L A Y O U T " > A g e n d a < / P r e s e n t a t i o n O b j e c t T a g >  
     < P r e s e n t a t i o n O b j e c t T a g   T a g N a m e = " M M C O A _ B A C K G R O U N D _ L O G O _ O P T I O N " > C O L O U R < / P r e s e n t a t i o n O b j e c t T a g >  
     < P r e s e n t a t i o n O b j e c t T a g   T a g N a m e = " M M C O A _ B A C K G R O U N D _ D I G E S T " > s o l i d ; W h i t e < / P r e s e n t a t i o n O b j e c t T a g >  
 < / M M C O A _ O b j e c t T a g s > 
</file>

<file path=customXml/item4.xml>��< ? x m l   v e r s i o n = " 1 . 0 "   e n c o d i n g = " u t f - 1 6 " ? > < M M C O A _ O b j e c t T a g s   x m l n s : x s i = " h t t p : / / w w w . w 3 . o r g / 2 0 0 1 / X M L S c h e m a - i n s t a n c e "   x m l n s : x s d = " h t t p : / / w w w . w 3 . o r g / 2 0 0 1 / X M L S c h e m a " >  
     < P r e s e n t a t i o n O b j e c t T a g   T a g N a m e = " M M C 0 9 _ P O P U L A T E T E X T " > [ B r a n d _ M M C 2 0 2 1 . A g e n d a S l i d e T i t l e ] < / P r e s e n t a t i o n O b j e c t T a g >  
 < / M M C O A _ O b j e c t T a g s > 
</file>

<file path=customXml/item5.xml>��< ? x m l   v e r s i o n = " 1 . 0 "   e n c o d i n g = " u t f - 1 6 " ? > < M M C O A _ O b j e c t T a g s   x m l n s : x s i = " h t t p : / / w w w . w 3 . o r g / 2 0 0 1 / X M L S c h e m a - i n s t a n c e "   x m l n s : x s d = " h t t p : / / w w w . w 3 . o r g / 2 0 0 1 / X M L S c h e m a " >  
     < P r e s e n t a t i o n O b j e c t T a g   T a g N a m e = " M M C 0 9 _ P L A C E H O L D E R T E X T " > [ M M C 2 0 2 1 P P T e m p l a t e . P l a c e h o l d e r S l i d e T i t l e ] < / P r e s e n t a t i o n O b j e c t T a g >  
 < / M M C O A _ O b j e c t T a g s > 
</file>

<file path=customXml/item6.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7.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8.xml>��< ? x m l   v e r s i o n = " 1 . 0 "   e n c o d i n g = " u t f - 1 6 " ? > < M M C O A _ O b j e c t T a g s   x m l n s : x s i = " h t t p : / / w w w . w 3 . o r g / 2 0 0 1 / X M L S c h e m a - i n s t a n c e "   x m l n s : x s d = " h t t p : / / w w w . w 3 . o r g / 2 0 0 1 / X M L S c h e m a " >  
     < P r e s e n t a t i o n O b j e c t T a g   T a g N a m e = " M M C 0 9 _ B R A N D F O N T S T Y L E " > M a s t e r S u b t i t l e < / P r e s e n t a t i o n O b j e c t T a g >  
     < P r e s e n t a t i o n O b j e c t T a g   T a g N a m e = " M M C 0 9 _ P L A C E H O L D E R T E X T " > [ M M C 2 0 2 1 P P T e m p l a t e . P l a c e h o l d e r S l i d e S u b T i t l e ] < / P r e s e n t a t i o n O b j e c t T a g >  
 < / M M C O A _ O b j e c t T a g s > 
</file>

<file path=customXml/item9.xml>��< ? x m l   v e r s i o n = " 1 . 0 "   e n c o d i n g = " u t f - 1 6 " ? > < M M C O A _ O b j e c t T a g s   x m l n s : x s i = " h t t p : / / w w w . w 3 . o r g / 2 0 0 1 / X M L S c h e m a - i n s t a n c e "   x m l n s : x s d = " h t t p : / / w w w . w 3 . o r g / 2 0 0 1 / X M L S c h e m a " >  
     < P r e s e n t a t i o n O b j e c t T a g   T a g N a m e = " M M C O A _ S A M P L E S L I D E _ I D " > b b e 4 0 7 d f - 8 5 4 c - 4 3 1 6 - b 1 b 8 - f 3 5 8 3 f 3 7 1 8 c d < / P r e s e n t a t i o n O b j e c t T a g >  
 < / M M C O A _ O b j e c t T a g s > 
</file>

<file path=customXml/itemProps1.xml><?xml version="1.0" encoding="utf-8"?>
<ds:datastoreItem xmlns:ds="http://schemas.openxmlformats.org/officeDocument/2006/customXml" ds:itemID="{B5EE003F-AACE-4CCD-AE5E-C319AB398FB9}">
  <ds:schemaRefs>
    <ds:schemaRef ds:uri="http://www.w3.org/2001/XMLSchema"/>
  </ds:schemaRefs>
</ds:datastoreItem>
</file>

<file path=customXml/itemProps10.xml><?xml version="1.0" encoding="utf-8"?>
<ds:datastoreItem xmlns:ds="http://schemas.openxmlformats.org/officeDocument/2006/customXml" ds:itemID="{A75CE0FB-743C-B448-AAE7-5ED6E2CB6398}">
  <ds:schemaRefs>
    <ds:schemaRef ds:uri="http://www.w3.org/2001/XMLSchema"/>
  </ds:schemaRefs>
</ds:datastoreItem>
</file>

<file path=customXml/itemProps11.xml><?xml version="1.0" encoding="utf-8"?>
<ds:datastoreItem xmlns:ds="http://schemas.openxmlformats.org/officeDocument/2006/customXml" ds:itemID="{A932DAAD-99DC-ED46-A596-32F21430F404}">
  <ds:schemaRefs>
    <ds:schemaRef ds:uri="http://www.w3.org/2001/XMLSchema"/>
  </ds:schemaRefs>
</ds:datastoreItem>
</file>

<file path=customXml/itemProps12.xml><?xml version="1.0" encoding="utf-8"?>
<ds:datastoreItem xmlns:ds="http://schemas.openxmlformats.org/officeDocument/2006/customXml" ds:itemID="{28F6BB2B-D89A-D34A-B35D-5CB942A8ADF4}">
  <ds:schemaRefs>
    <ds:schemaRef ds:uri="http://www.w3.org/2001/XMLSchema"/>
  </ds:schemaRefs>
</ds:datastoreItem>
</file>

<file path=customXml/itemProps13.xml><?xml version="1.0" encoding="utf-8"?>
<ds:datastoreItem xmlns:ds="http://schemas.openxmlformats.org/officeDocument/2006/customXml" ds:itemID="{26D28B2B-1D6F-214A-ADB3-712BF059A0CE}">
  <ds:schemaRefs>
    <ds:schemaRef ds:uri="http://www.w3.org/2001/XMLSchema"/>
  </ds:schemaRefs>
</ds:datastoreItem>
</file>

<file path=customXml/itemProps14.xml><?xml version="1.0" encoding="utf-8"?>
<ds:datastoreItem xmlns:ds="http://schemas.openxmlformats.org/officeDocument/2006/customXml" ds:itemID="{7D9F2AC5-37B1-7345-B2BC-2CBC7A211FF2}">
  <ds:schemaRefs>
    <ds:schemaRef ds:uri="http://www.w3.org/2001/XMLSchema"/>
  </ds:schemaRefs>
</ds:datastoreItem>
</file>

<file path=customXml/itemProps15.xml><?xml version="1.0" encoding="utf-8"?>
<ds:datastoreItem xmlns:ds="http://schemas.openxmlformats.org/officeDocument/2006/customXml" ds:itemID="{EB45BF30-7B3C-C04C-BE14-D9931A018CAF}">
  <ds:schemaRefs>
    <ds:schemaRef ds:uri="http://www.w3.org/2001/XMLSchema"/>
  </ds:schemaRefs>
</ds:datastoreItem>
</file>

<file path=customXml/itemProps16.xml><?xml version="1.0" encoding="utf-8"?>
<ds:datastoreItem xmlns:ds="http://schemas.openxmlformats.org/officeDocument/2006/customXml" ds:itemID="{BC8E0B2A-E7A5-4745-A63E-76BA19264189}">
  <ds:schemaRefs>
    <ds:schemaRef ds:uri="http://www.w3.org/2001/XMLSchema"/>
  </ds:schemaRefs>
</ds:datastoreItem>
</file>

<file path=customXml/itemProps17.xml><?xml version="1.0" encoding="utf-8"?>
<ds:datastoreItem xmlns:ds="http://schemas.openxmlformats.org/officeDocument/2006/customXml" ds:itemID="{6FFE1520-9FC7-9C4D-8399-A8B400F9EEF9}">
  <ds:schemaRefs>
    <ds:schemaRef ds:uri="http://www.w3.org/2001/XMLSchema"/>
  </ds:schemaRefs>
</ds:datastoreItem>
</file>

<file path=customXml/itemProps18.xml><?xml version="1.0" encoding="utf-8"?>
<ds:datastoreItem xmlns:ds="http://schemas.openxmlformats.org/officeDocument/2006/customXml" ds:itemID="{DFA3D209-054B-B14C-94D9-CA984AFF0D55}">
  <ds:schemaRefs>
    <ds:schemaRef ds:uri="http://www.w3.org/2001/XMLSchema"/>
  </ds:schemaRefs>
</ds:datastoreItem>
</file>

<file path=customXml/itemProps19.xml><?xml version="1.0" encoding="utf-8"?>
<ds:datastoreItem xmlns:ds="http://schemas.openxmlformats.org/officeDocument/2006/customXml" ds:itemID="{58F48024-640C-4B9C-B932-3092CC303D76}">
  <ds:schemaRefs>
    <ds:schemaRef ds:uri="http://www.w3.org/2001/XMLSchema"/>
  </ds:schemaRefs>
</ds:datastoreItem>
</file>

<file path=customXml/itemProps2.xml><?xml version="1.0" encoding="utf-8"?>
<ds:datastoreItem xmlns:ds="http://schemas.openxmlformats.org/officeDocument/2006/customXml" ds:itemID="{B06F0990-77F0-4EB7-81D9-057B8021F2E2}">
  <ds:schemaRefs>
    <ds:schemaRef ds:uri="http://www.w3.org/2001/XMLSchema"/>
  </ds:schemaRefs>
</ds:datastoreItem>
</file>

<file path=customXml/itemProps20.xml><?xml version="1.0" encoding="utf-8"?>
<ds:datastoreItem xmlns:ds="http://schemas.openxmlformats.org/officeDocument/2006/customXml" ds:itemID="{9F040D71-5109-6F42-BB88-0E2E2A45444D}">
  <ds:schemaRefs>
    <ds:schemaRef ds:uri="http://www.w3.org/2001/XMLSchema"/>
  </ds:schemaRefs>
</ds:datastoreItem>
</file>

<file path=customXml/itemProps21.xml><?xml version="1.0" encoding="utf-8"?>
<ds:datastoreItem xmlns:ds="http://schemas.openxmlformats.org/officeDocument/2006/customXml" ds:itemID="{E97D529A-68C8-3845-A51F-6CFAC02C1094}">
  <ds:schemaRefs>
    <ds:schemaRef ds:uri="http://www.w3.org/2001/XMLSchema"/>
  </ds:schemaRefs>
</ds:datastoreItem>
</file>

<file path=customXml/itemProps22.xml><?xml version="1.0" encoding="utf-8"?>
<ds:datastoreItem xmlns:ds="http://schemas.openxmlformats.org/officeDocument/2006/customXml" ds:itemID="{4D33F253-312D-A044-8FAF-89F2344CED25}">
  <ds:schemaRefs>
    <ds:schemaRef ds:uri="http://www.w3.org/2001/XMLSchema"/>
  </ds:schemaRefs>
</ds:datastoreItem>
</file>

<file path=customXml/itemProps23.xml><?xml version="1.0" encoding="utf-8"?>
<ds:datastoreItem xmlns:ds="http://schemas.openxmlformats.org/officeDocument/2006/customXml" ds:itemID="{06E93FB4-B136-4A43-8170-87C88A611B2C}">
  <ds:schemaRefs>
    <ds:schemaRef ds:uri="http://www.w3.org/2001/XMLSchema"/>
  </ds:schemaRefs>
</ds:datastoreItem>
</file>

<file path=customXml/itemProps3.xml><?xml version="1.0" encoding="utf-8"?>
<ds:datastoreItem xmlns:ds="http://schemas.openxmlformats.org/officeDocument/2006/customXml" ds:itemID="{B2EF17ED-C6C8-408F-B1B2-298D4B932BAC}">
  <ds:schemaRefs>
    <ds:schemaRef ds:uri="http://www.w3.org/2001/XMLSchema"/>
  </ds:schemaRefs>
</ds:datastoreItem>
</file>

<file path=customXml/itemProps4.xml><?xml version="1.0" encoding="utf-8"?>
<ds:datastoreItem xmlns:ds="http://schemas.openxmlformats.org/officeDocument/2006/customXml" ds:itemID="{19BCB8AB-C80F-48B0-97F9-FF07C27A1D7E}">
  <ds:schemaRefs>
    <ds:schemaRef ds:uri="http://www.w3.org/2001/XMLSchema"/>
  </ds:schemaRefs>
</ds:datastoreItem>
</file>

<file path=customXml/itemProps5.xml><?xml version="1.0" encoding="utf-8"?>
<ds:datastoreItem xmlns:ds="http://schemas.openxmlformats.org/officeDocument/2006/customXml" ds:itemID="{02EDAAD7-30B6-4ACD-BA32-F10318B4E3BB}">
  <ds:schemaRefs>
    <ds:schemaRef ds:uri="http://www.w3.org/2001/XMLSchema"/>
  </ds:schemaRefs>
</ds:datastoreItem>
</file>

<file path=customXml/itemProps6.xml><?xml version="1.0" encoding="utf-8"?>
<ds:datastoreItem xmlns:ds="http://schemas.openxmlformats.org/officeDocument/2006/customXml" ds:itemID="{59FF60E1-E3A5-48EE-9FC1-39A09AF817D4}">
  <ds:schemaRefs>
    <ds:schemaRef ds:uri="http://www.w3.org/2001/XMLSchema"/>
  </ds:schemaRefs>
</ds:datastoreItem>
</file>

<file path=customXml/itemProps7.xml><?xml version="1.0" encoding="utf-8"?>
<ds:datastoreItem xmlns:ds="http://schemas.openxmlformats.org/officeDocument/2006/customXml" ds:itemID="{E39B11E5-077D-4BBF-AF63-E8B8A6D036DB}">
  <ds:schemaRefs>
    <ds:schemaRef ds:uri="http://www.w3.org/2001/XMLSchema"/>
  </ds:schemaRefs>
</ds:datastoreItem>
</file>

<file path=customXml/itemProps8.xml><?xml version="1.0" encoding="utf-8"?>
<ds:datastoreItem xmlns:ds="http://schemas.openxmlformats.org/officeDocument/2006/customXml" ds:itemID="{E917FBD8-6C97-4CD7-97F4-1E1500CE9A9C}">
  <ds:schemaRefs>
    <ds:schemaRef ds:uri="http://www.w3.org/2001/XMLSchema"/>
  </ds:schemaRefs>
</ds:datastoreItem>
</file>

<file path=customXml/itemProps9.xml><?xml version="1.0" encoding="utf-8"?>
<ds:datastoreItem xmlns:ds="http://schemas.openxmlformats.org/officeDocument/2006/customXml" ds:itemID="{0C28F9FB-4CA3-4AB2-84D6-A27BA5176D56}">
  <ds:schemaRef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123</TotalTime>
  <Words>1011</Words>
  <Application>Microsoft Macintosh PowerPoint</Application>
  <PresentationFormat>Widescreen</PresentationFormat>
  <Paragraphs>120</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Wingdings</vt:lpstr>
      <vt:lpstr>Office Theme</vt:lpstr>
      <vt:lpstr>Your Coaching Journey</vt:lpstr>
      <vt:lpstr>PowerPoint Presentation</vt:lpstr>
      <vt:lpstr>Introductions</vt:lpstr>
      <vt:lpstr>Introductions</vt:lpstr>
      <vt:lpstr>What is coaching?  </vt:lpstr>
      <vt:lpstr>What’s in it for me? </vt:lpstr>
      <vt:lpstr>What does a coach do during coaching?</vt:lpstr>
      <vt:lpstr>What coaching is not</vt:lpstr>
      <vt:lpstr>What is expected from me as a coachee?</vt:lpstr>
      <vt:lpstr>Leveraging assessment reports </vt:lpstr>
      <vt:lpstr>What your coaching journey will look like</vt:lpstr>
      <vt:lpstr>Frequently Asked Questions </vt:lpstr>
      <vt:lpstr>Thank you!</vt:lpstr>
    </vt:vector>
  </TitlesOfParts>
  <Manager/>
  <Company>PeopleCompass Consulting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Coaching Orientation Deck</dc:title>
  <dc:subject/>
  <dc:creator>Rucha Hardikar</dc:creator>
  <cp:keywords/>
  <dc:description/>
  <cp:lastModifiedBy>ambika patpatia</cp:lastModifiedBy>
  <cp:revision>2</cp:revision>
  <dcterms:created xsi:type="dcterms:W3CDTF">2025-08-14T05:23:54Z</dcterms:created>
  <dcterms:modified xsi:type="dcterms:W3CDTF">2025-08-14T07:27:23Z</dcterms:modified>
  <cp:category/>
</cp:coreProperties>
</file>